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6" r:id="rId4"/>
    <p:sldMasterId id="2147483658" r:id="rId5"/>
    <p:sldMasterId id="2147483660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2" r:id="rId12"/>
    <p:sldMasterId id="2147483674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</p:sldIdLst>
  <p:sldSz cy="10287000" cx="182880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i/KxnQ1iq9fdLiKePCISc8IJgK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6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customschemas.google.com/relationships/presentationmetadata" Target="metadata"/><Relationship Id="rId47" Type="http://schemas.openxmlformats.org/officeDocument/2006/relationships/slide" Target="slides/slide33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20" Type="http://schemas.openxmlformats.org/officeDocument/2006/relationships/slide" Target="slides/slide6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9.xml"/><Relationship Id="rId10" Type="http://schemas.openxmlformats.org/officeDocument/2006/relationships/slideMaster" Target="slideMasters/slideMaster8.xml"/><Relationship Id="rId13" Type="http://schemas.openxmlformats.org/officeDocument/2006/relationships/slideMaster" Target="slideMasters/slideMaster11.xml"/><Relationship Id="rId12" Type="http://schemas.openxmlformats.org/officeDocument/2006/relationships/slideMaster" Target="slideMasters/slideMaster10.xml"/><Relationship Id="rId15" Type="http://schemas.openxmlformats.org/officeDocument/2006/relationships/slide" Target="slides/slide1.xml"/><Relationship Id="rId14" Type="http://schemas.openxmlformats.org/officeDocument/2006/relationships/notesMaster" Target="notesMasters/notesMaster1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9" Type="http://schemas.openxmlformats.org/officeDocument/2006/relationships/slide" Target="slides/slide5.xml"/><Relationship Id="rId1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5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35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7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7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47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9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9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9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9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49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1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1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51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3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3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3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3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3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53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5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5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55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7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7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7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57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9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9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59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1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1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61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6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36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vertTx">
  <p:cSld name="VERTICAL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7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vertTitleAndTx">
  <p:cSld name="VERTICAL_TITLE_AND_VERTICAL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8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9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39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40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3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3"/>
          <p:cNvSpPr txBox="1"/>
          <p:nvPr>
            <p:ph idx="1"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43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43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5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5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u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45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10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9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2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4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5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34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4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34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8"/>
          <p:cNvSpPr txBox="1"/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9" name="Google Shape;139;p58"/>
          <p:cNvSpPr txBox="1"/>
          <p:nvPr>
            <p:ph idx="1"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0" name="Google Shape;140;p58"/>
          <p:cNvSpPr txBox="1"/>
          <p:nvPr>
            <p:ph idx="2"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1" name="Google Shape;141;p58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2" name="Google Shape;142;p58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3" name="Google Shape;143;p58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0"/>
          <p:cNvSpPr txBox="1"/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0" name="Google Shape;150;p60"/>
          <p:cNvSpPr txBox="1"/>
          <p:nvPr>
            <p:ph idx="1"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1" name="Google Shape;151;p60"/>
          <p:cNvSpPr txBox="1"/>
          <p:nvPr>
            <p:ph idx="2"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2" name="Google Shape;152;p60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3" name="Google Shape;153;p60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4" name="Google Shape;154;p60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/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42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42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42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44"/>
          <p:cNvSpPr txBox="1"/>
          <p:nvPr>
            <p:ph idx="1" type="body"/>
          </p:nvPr>
        </p:nvSpPr>
        <p:spPr>
          <a:xfrm rot="5400000">
            <a:off x="2309040" y="-251640"/>
            <a:ext cx="4525560" cy="822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44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44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44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6"/>
          <p:cNvSpPr txBox="1"/>
          <p:nvPr>
            <p:ph type="title"/>
          </p:nvPr>
        </p:nvSpPr>
        <p:spPr>
          <a:xfrm rot="5400000">
            <a:off x="4732380" y="2171700"/>
            <a:ext cx="5851080" cy="205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46"/>
          <p:cNvSpPr txBox="1"/>
          <p:nvPr>
            <p:ph idx="1" type="body"/>
          </p:nvPr>
        </p:nvSpPr>
        <p:spPr>
          <a:xfrm rot="5400000">
            <a:off x="541440" y="190440"/>
            <a:ext cx="5851080" cy="6019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1" name="Google Shape;71;p46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2" name="Google Shape;72;p46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46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0" name="Google Shape;80;p48"/>
          <p:cNvSpPr txBox="1"/>
          <p:nvPr>
            <p:ph idx="1"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1" name="Google Shape;81;p48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2" name="Google Shape;82;p48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3" name="Google Shape;83;p48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0"/>
          <p:cNvSpPr txBox="1"/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2" name="Google Shape;92;p50"/>
          <p:cNvSpPr txBox="1"/>
          <p:nvPr>
            <p:ph idx="1"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3" name="Google Shape;93;p50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4" name="Google Shape;94;p50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5" name="Google Shape;95;p50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2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Google Shape;102;p52"/>
          <p:cNvSpPr txBox="1"/>
          <p:nvPr>
            <p:ph idx="1"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3" name="Google Shape;103;p52"/>
          <p:cNvSpPr txBox="1"/>
          <p:nvPr>
            <p:ph idx="2"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Google Shape;104;p52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Google Shape;105;p52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Google Shape;106;p52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4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6" name="Google Shape;116;p54"/>
          <p:cNvSpPr txBox="1"/>
          <p:nvPr>
            <p:ph idx="1"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7" name="Google Shape;117;p54"/>
          <p:cNvSpPr txBox="1"/>
          <p:nvPr>
            <p:ph idx="2"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8" name="Google Shape;118;p54"/>
          <p:cNvSpPr txBox="1"/>
          <p:nvPr>
            <p:ph idx="3"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9" name="Google Shape;119;p54"/>
          <p:cNvSpPr txBox="1"/>
          <p:nvPr>
            <p:ph idx="4"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0" name="Google Shape;120;p54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1" name="Google Shape;121;p54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54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6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9" name="Google Shape;129;p56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0" name="Google Shape;130;p56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1" name="Google Shape;131;p56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9.png"/><Relationship Id="rId13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27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214.png"/><Relationship Id="rId5" Type="http://schemas.openxmlformats.org/officeDocument/2006/relationships/image" Target="../media/image39.png"/><Relationship Id="rId6" Type="http://schemas.openxmlformats.org/officeDocument/2006/relationships/image" Target="../media/image4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Relationship Id="rId31" Type="http://schemas.openxmlformats.org/officeDocument/2006/relationships/image" Target="../media/image231.png"/><Relationship Id="rId30" Type="http://schemas.openxmlformats.org/officeDocument/2006/relationships/image" Target="../media/image238.png"/><Relationship Id="rId33" Type="http://schemas.openxmlformats.org/officeDocument/2006/relationships/image" Target="../media/image233.png"/><Relationship Id="rId32" Type="http://schemas.openxmlformats.org/officeDocument/2006/relationships/image" Target="../media/image234.png"/><Relationship Id="rId35" Type="http://schemas.openxmlformats.org/officeDocument/2006/relationships/image" Target="../media/image32.png"/><Relationship Id="rId34" Type="http://schemas.openxmlformats.org/officeDocument/2006/relationships/image" Target="../media/image48.png"/><Relationship Id="rId36" Type="http://schemas.openxmlformats.org/officeDocument/2006/relationships/image" Target="../media/image35.png"/><Relationship Id="rId20" Type="http://schemas.openxmlformats.org/officeDocument/2006/relationships/image" Target="../media/image222.png"/><Relationship Id="rId22" Type="http://schemas.openxmlformats.org/officeDocument/2006/relationships/image" Target="../media/image223.png"/><Relationship Id="rId21" Type="http://schemas.openxmlformats.org/officeDocument/2006/relationships/image" Target="../media/image219.png"/><Relationship Id="rId24" Type="http://schemas.openxmlformats.org/officeDocument/2006/relationships/image" Target="../media/image225.png"/><Relationship Id="rId23" Type="http://schemas.openxmlformats.org/officeDocument/2006/relationships/image" Target="../media/image247.png"/><Relationship Id="rId26" Type="http://schemas.openxmlformats.org/officeDocument/2006/relationships/image" Target="../media/image227.png"/><Relationship Id="rId25" Type="http://schemas.openxmlformats.org/officeDocument/2006/relationships/image" Target="../media/image226.png"/><Relationship Id="rId28" Type="http://schemas.openxmlformats.org/officeDocument/2006/relationships/image" Target="../media/image229.png"/><Relationship Id="rId27" Type="http://schemas.openxmlformats.org/officeDocument/2006/relationships/image" Target="../media/image228.png"/><Relationship Id="rId29" Type="http://schemas.openxmlformats.org/officeDocument/2006/relationships/image" Target="../media/image230.png"/><Relationship Id="rId11" Type="http://schemas.openxmlformats.org/officeDocument/2006/relationships/image" Target="../media/image553.png"/><Relationship Id="rId10" Type="http://schemas.openxmlformats.org/officeDocument/2006/relationships/image" Target="../media/image212.png"/><Relationship Id="rId13" Type="http://schemas.openxmlformats.org/officeDocument/2006/relationships/image" Target="../media/image217.png"/><Relationship Id="rId12" Type="http://schemas.openxmlformats.org/officeDocument/2006/relationships/image" Target="../media/image213.png"/><Relationship Id="rId15" Type="http://schemas.openxmlformats.org/officeDocument/2006/relationships/image" Target="../media/image215.png"/><Relationship Id="rId14" Type="http://schemas.openxmlformats.org/officeDocument/2006/relationships/image" Target="../media/image216.png"/><Relationship Id="rId17" Type="http://schemas.openxmlformats.org/officeDocument/2006/relationships/image" Target="../media/image218.png"/><Relationship Id="rId16" Type="http://schemas.openxmlformats.org/officeDocument/2006/relationships/image" Target="../media/image221.png"/><Relationship Id="rId19" Type="http://schemas.openxmlformats.org/officeDocument/2006/relationships/image" Target="../media/image224.png"/><Relationship Id="rId18" Type="http://schemas.openxmlformats.org/officeDocument/2006/relationships/image" Target="../media/image2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211.png"/><Relationship Id="rId5" Type="http://schemas.openxmlformats.org/officeDocument/2006/relationships/image" Target="../media/image39.png"/><Relationship Id="rId6" Type="http://schemas.openxmlformats.org/officeDocument/2006/relationships/image" Target="../media/image235.png"/><Relationship Id="rId7" Type="http://schemas.openxmlformats.org/officeDocument/2006/relationships/image" Target="../media/image4.png"/><Relationship Id="rId8" Type="http://schemas.openxmlformats.org/officeDocument/2006/relationships/image" Target="../media/image42.png"/><Relationship Id="rId11" Type="http://schemas.openxmlformats.org/officeDocument/2006/relationships/image" Target="../media/image236.png"/><Relationship Id="rId10" Type="http://schemas.openxmlformats.org/officeDocument/2006/relationships/image" Target="../media/image40.png"/><Relationship Id="rId13" Type="http://schemas.openxmlformats.org/officeDocument/2006/relationships/image" Target="../media/image50.png"/><Relationship Id="rId12" Type="http://schemas.openxmlformats.org/officeDocument/2006/relationships/image" Target="../media/image239.png"/><Relationship Id="rId15" Type="http://schemas.openxmlformats.org/officeDocument/2006/relationships/image" Target="../media/image237.png"/><Relationship Id="rId14" Type="http://schemas.openxmlformats.org/officeDocument/2006/relationships/image" Target="../media/image48.png"/><Relationship Id="rId17" Type="http://schemas.openxmlformats.org/officeDocument/2006/relationships/image" Target="../media/image241.png"/><Relationship Id="rId16" Type="http://schemas.openxmlformats.org/officeDocument/2006/relationships/image" Target="../media/image251.png"/><Relationship Id="rId19" Type="http://schemas.openxmlformats.org/officeDocument/2006/relationships/image" Target="../media/image35.png"/><Relationship Id="rId1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211.png"/><Relationship Id="rId5" Type="http://schemas.openxmlformats.org/officeDocument/2006/relationships/image" Target="../media/image39.png"/><Relationship Id="rId6" Type="http://schemas.openxmlformats.org/officeDocument/2006/relationships/image" Target="../media/image235.png"/><Relationship Id="rId7" Type="http://schemas.openxmlformats.org/officeDocument/2006/relationships/image" Target="../media/image4.png"/><Relationship Id="rId8" Type="http://schemas.openxmlformats.org/officeDocument/2006/relationships/image" Target="../media/image42.png"/><Relationship Id="rId31" Type="http://schemas.openxmlformats.org/officeDocument/2006/relationships/image" Target="../media/image268.png"/><Relationship Id="rId30" Type="http://schemas.openxmlformats.org/officeDocument/2006/relationships/image" Target="../media/image267.png"/><Relationship Id="rId33" Type="http://schemas.openxmlformats.org/officeDocument/2006/relationships/image" Target="../media/image265.png"/><Relationship Id="rId32" Type="http://schemas.openxmlformats.org/officeDocument/2006/relationships/image" Target="../media/image289.png"/><Relationship Id="rId35" Type="http://schemas.openxmlformats.org/officeDocument/2006/relationships/image" Target="../media/image269.png"/><Relationship Id="rId34" Type="http://schemas.openxmlformats.org/officeDocument/2006/relationships/image" Target="../media/image48.png"/><Relationship Id="rId37" Type="http://schemas.openxmlformats.org/officeDocument/2006/relationships/image" Target="../media/image274.png"/><Relationship Id="rId36" Type="http://schemas.openxmlformats.org/officeDocument/2006/relationships/image" Target="../media/image270.png"/><Relationship Id="rId39" Type="http://schemas.openxmlformats.org/officeDocument/2006/relationships/image" Target="../media/image35.png"/><Relationship Id="rId38" Type="http://schemas.openxmlformats.org/officeDocument/2006/relationships/image" Target="../media/image32.png"/><Relationship Id="rId20" Type="http://schemas.openxmlformats.org/officeDocument/2006/relationships/image" Target="../media/image254.png"/><Relationship Id="rId22" Type="http://schemas.openxmlformats.org/officeDocument/2006/relationships/image" Target="../media/image256.png"/><Relationship Id="rId21" Type="http://schemas.openxmlformats.org/officeDocument/2006/relationships/image" Target="../media/image257.png"/><Relationship Id="rId24" Type="http://schemas.openxmlformats.org/officeDocument/2006/relationships/image" Target="../media/image258.png"/><Relationship Id="rId23" Type="http://schemas.openxmlformats.org/officeDocument/2006/relationships/image" Target="../media/image260.png"/><Relationship Id="rId26" Type="http://schemas.openxmlformats.org/officeDocument/2006/relationships/image" Target="../media/image264.png"/><Relationship Id="rId25" Type="http://schemas.openxmlformats.org/officeDocument/2006/relationships/image" Target="../media/image259.png"/><Relationship Id="rId28" Type="http://schemas.openxmlformats.org/officeDocument/2006/relationships/image" Target="../media/image263.png"/><Relationship Id="rId27" Type="http://schemas.openxmlformats.org/officeDocument/2006/relationships/image" Target="../media/image262.png"/><Relationship Id="rId29" Type="http://schemas.openxmlformats.org/officeDocument/2006/relationships/image" Target="../media/image266.png"/><Relationship Id="rId11" Type="http://schemas.openxmlformats.org/officeDocument/2006/relationships/image" Target="../media/image50.png"/><Relationship Id="rId10" Type="http://schemas.openxmlformats.org/officeDocument/2006/relationships/image" Target="../media/image40.png"/><Relationship Id="rId13" Type="http://schemas.openxmlformats.org/officeDocument/2006/relationships/image" Target="../media/image246.png"/><Relationship Id="rId12" Type="http://schemas.openxmlformats.org/officeDocument/2006/relationships/image" Target="../media/image243.png"/><Relationship Id="rId15" Type="http://schemas.openxmlformats.org/officeDocument/2006/relationships/image" Target="../media/image245.png"/><Relationship Id="rId14" Type="http://schemas.openxmlformats.org/officeDocument/2006/relationships/image" Target="../media/image248.png"/><Relationship Id="rId17" Type="http://schemas.openxmlformats.org/officeDocument/2006/relationships/image" Target="../media/image255.png"/><Relationship Id="rId16" Type="http://schemas.openxmlformats.org/officeDocument/2006/relationships/image" Target="../media/image244.png"/><Relationship Id="rId19" Type="http://schemas.openxmlformats.org/officeDocument/2006/relationships/image" Target="../media/image252.png"/><Relationship Id="rId18" Type="http://schemas.openxmlformats.org/officeDocument/2006/relationships/image" Target="../media/image2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1.png"/><Relationship Id="rId4" Type="http://schemas.openxmlformats.org/officeDocument/2006/relationships/image" Target="../media/image8.png"/><Relationship Id="rId9" Type="http://schemas.openxmlformats.org/officeDocument/2006/relationships/image" Target="../media/image273.png"/><Relationship Id="rId5" Type="http://schemas.openxmlformats.org/officeDocument/2006/relationships/image" Target="../media/image14.png"/><Relationship Id="rId6" Type="http://schemas.openxmlformats.org/officeDocument/2006/relationships/image" Target="../media/image272.png"/><Relationship Id="rId7" Type="http://schemas.openxmlformats.org/officeDocument/2006/relationships/image" Target="../media/image4.png"/><Relationship Id="rId8" Type="http://schemas.openxmlformats.org/officeDocument/2006/relationships/image" Target="../media/image275.png"/><Relationship Id="rId20" Type="http://schemas.openxmlformats.org/officeDocument/2006/relationships/image" Target="../media/image297.png"/><Relationship Id="rId22" Type="http://schemas.openxmlformats.org/officeDocument/2006/relationships/image" Target="../media/image286.png"/><Relationship Id="rId21" Type="http://schemas.openxmlformats.org/officeDocument/2006/relationships/image" Target="../media/image282.png"/><Relationship Id="rId24" Type="http://schemas.openxmlformats.org/officeDocument/2006/relationships/image" Target="../media/image32.png"/><Relationship Id="rId23" Type="http://schemas.openxmlformats.org/officeDocument/2006/relationships/image" Target="../media/image48.png"/><Relationship Id="rId25" Type="http://schemas.openxmlformats.org/officeDocument/2006/relationships/image" Target="../media/image35.png"/><Relationship Id="rId11" Type="http://schemas.openxmlformats.org/officeDocument/2006/relationships/image" Target="../media/image276.png"/><Relationship Id="rId10" Type="http://schemas.openxmlformats.org/officeDocument/2006/relationships/image" Target="../media/image42.png"/><Relationship Id="rId13" Type="http://schemas.openxmlformats.org/officeDocument/2006/relationships/image" Target="../media/image278.png"/><Relationship Id="rId12" Type="http://schemas.openxmlformats.org/officeDocument/2006/relationships/image" Target="../media/image277.png"/><Relationship Id="rId15" Type="http://schemas.openxmlformats.org/officeDocument/2006/relationships/image" Target="../media/image281.png"/><Relationship Id="rId14" Type="http://schemas.openxmlformats.org/officeDocument/2006/relationships/image" Target="../media/image280.png"/><Relationship Id="rId17" Type="http://schemas.openxmlformats.org/officeDocument/2006/relationships/image" Target="../media/image279.png"/><Relationship Id="rId16" Type="http://schemas.openxmlformats.org/officeDocument/2006/relationships/image" Target="../media/image287.png"/><Relationship Id="rId19" Type="http://schemas.openxmlformats.org/officeDocument/2006/relationships/image" Target="../media/image40.png"/><Relationship Id="rId18" Type="http://schemas.openxmlformats.org/officeDocument/2006/relationships/image" Target="../media/image28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0.png"/><Relationship Id="rId5" Type="http://schemas.openxmlformats.org/officeDocument/2006/relationships/image" Target="../media/image283.png"/><Relationship Id="rId6" Type="http://schemas.openxmlformats.org/officeDocument/2006/relationships/image" Target="../media/image4.png"/><Relationship Id="rId7" Type="http://schemas.openxmlformats.org/officeDocument/2006/relationships/image" Target="../media/image42.png"/><Relationship Id="rId8" Type="http://schemas.openxmlformats.org/officeDocument/2006/relationships/image" Target="../media/image277.png"/><Relationship Id="rId11" Type="http://schemas.openxmlformats.org/officeDocument/2006/relationships/image" Target="../media/image48.png"/><Relationship Id="rId10" Type="http://schemas.openxmlformats.org/officeDocument/2006/relationships/image" Target="../media/image288.png"/><Relationship Id="rId13" Type="http://schemas.openxmlformats.org/officeDocument/2006/relationships/image" Target="../media/image32.png"/><Relationship Id="rId12" Type="http://schemas.openxmlformats.org/officeDocument/2006/relationships/image" Target="../media/image292.png"/><Relationship Id="rId1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291.png"/><Relationship Id="rId5" Type="http://schemas.openxmlformats.org/officeDocument/2006/relationships/image" Target="../media/image39.png"/><Relationship Id="rId6" Type="http://schemas.openxmlformats.org/officeDocument/2006/relationships/image" Target="../media/image293.png"/><Relationship Id="rId7" Type="http://schemas.openxmlformats.org/officeDocument/2006/relationships/image" Target="../media/image4.png"/><Relationship Id="rId8" Type="http://schemas.openxmlformats.org/officeDocument/2006/relationships/image" Target="../media/image290.png"/><Relationship Id="rId11" Type="http://schemas.openxmlformats.org/officeDocument/2006/relationships/image" Target="../media/image296.png"/><Relationship Id="rId10" Type="http://schemas.openxmlformats.org/officeDocument/2006/relationships/image" Target="../media/image40.png"/><Relationship Id="rId13" Type="http://schemas.openxmlformats.org/officeDocument/2006/relationships/image" Target="../media/image48.png"/><Relationship Id="rId12" Type="http://schemas.openxmlformats.org/officeDocument/2006/relationships/image" Target="../media/image50.png"/><Relationship Id="rId15" Type="http://schemas.openxmlformats.org/officeDocument/2006/relationships/image" Target="../media/image35.png"/><Relationship Id="rId1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294.png"/><Relationship Id="rId9" Type="http://schemas.openxmlformats.org/officeDocument/2006/relationships/image" Target="../media/image40.png"/><Relationship Id="rId5" Type="http://schemas.openxmlformats.org/officeDocument/2006/relationships/image" Target="../media/image295.png"/><Relationship Id="rId6" Type="http://schemas.openxmlformats.org/officeDocument/2006/relationships/image" Target="../media/image298.png"/><Relationship Id="rId7" Type="http://schemas.openxmlformats.org/officeDocument/2006/relationships/image" Target="../media/image4.png"/><Relationship Id="rId8" Type="http://schemas.openxmlformats.org/officeDocument/2006/relationships/image" Target="../media/image300.png"/><Relationship Id="rId31" Type="http://schemas.openxmlformats.org/officeDocument/2006/relationships/image" Target="../media/image32.png"/><Relationship Id="rId30" Type="http://schemas.openxmlformats.org/officeDocument/2006/relationships/image" Target="../media/image316.png"/><Relationship Id="rId32" Type="http://schemas.openxmlformats.org/officeDocument/2006/relationships/image" Target="../media/image35.png"/><Relationship Id="rId20" Type="http://schemas.openxmlformats.org/officeDocument/2006/relationships/image" Target="../media/image306.png"/><Relationship Id="rId22" Type="http://schemas.openxmlformats.org/officeDocument/2006/relationships/image" Target="../media/image168.png"/><Relationship Id="rId21" Type="http://schemas.openxmlformats.org/officeDocument/2006/relationships/image" Target="../media/image172.png"/><Relationship Id="rId24" Type="http://schemas.openxmlformats.org/officeDocument/2006/relationships/image" Target="../media/image314.png"/><Relationship Id="rId23" Type="http://schemas.openxmlformats.org/officeDocument/2006/relationships/image" Target="../media/image308.png"/><Relationship Id="rId26" Type="http://schemas.openxmlformats.org/officeDocument/2006/relationships/image" Target="../media/image313.png"/><Relationship Id="rId25" Type="http://schemas.openxmlformats.org/officeDocument/2006/relationships/image" Target="../media/image310.png"/><Relationship Id="rId28" Type="http://schemas.openxmlformats.org/officeDocument/2006/relationships/image" Target="../media/image315.png"/><Relationship Id="rId27" Type="http://schemas.openxmlformats.org/officeDocument/2006/relationships/image" Target="../media/image312.png"/><Relationship Id="rId29" Type="http://schemas.openxmlformats.org/officeDocument/2006/relationships/image" Target="../media/image48.png"/><Relationship Id="rId11" Type="http://schemas.openxmlformats.org/officeDocument/2006/relationships/image" Target="../media/image390.png"/><Relationship Id="rId10" Type="http://schemas.openxmlformats.org/officeDocument/2006/relationships/image" Target="../media/image50.png"/><Relationship Id="rId13" Type="http://schemas.openxmlformats.org/officeDocument/2006/relationships/image" Target="../media/image302.png"/><Relationship Id="rId12" Type="http://schemas.openxmlformats.org/officeDocument/2006/relationships/image" Target="../media/image304.png"/><Relationship Id="rId15" Type="http://schemas.openxmlformats.org/officeDocument/2006/relationships/image" Target="../media/image169.png"/><Relationship Id="rId14" Type="http://schemas.openxmlformats.org/officeDocument/2006/relationships/image" Target="../media/image164.png"/><Relationship Id="rId17" Type="http://schemas.openxmlformats.org/officeDocument/2006/relationships/image" Target="../media/image301.png"/><Relationship Id="rId16" Type="http://schemas.openxmlformats.org/officeDocument/2006/relationships/image" Target="../media/image177.png"/><Relationship Id="rId19" Type="http://schemas.openxmlformats.org/officeDocument/2006/relationships/image" Target="../media/image303.png"/><Relationship Id="rId18" Type="http://schemas.openxmlformats.org/officeDocument/2006/relationships/image" Target="../media/image3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72.png"/><Relationship Id="rId5" Type="http://schemas.openxmlformats.org/officeDocument/2006/relationships/image" Target="../media/image4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Relationship Id="rId8" Type="http://schemas.openxmlformats.org/officeDocument/2006/relationships/image" Target="../media/image318.png"/><Relationship Id="rId31" Type="http://schemas.openxmlformats.org/officeDocument/2006/relationships/image" Target="../media/image298.png"/><Relationship Id="rId30" Type="http://schemas.openxmlformats.org/officeDocument/2006/relationships/image" Target="../media/image48.png"/><Relationship Id="rId33" Type="http://schemas.openxmlformats.org/officeDocument/2006/relationships/image" Target="../media/image32.png"/><Relationship Id="rId32" Type="http://schemas.openxmlformats.org/officeDocument/2006/relationships/image" Target="../media/image338.png"/><Relationship Id="rId34" Type="http://schemas.openxmlformats.org/officeDocument/2006/relationships/image" Target="../media/image35.png"/><Relationship Id="rId20" Type="http://schemas.openxmlformats.org/officeDocument/2006/relationships/image" Target="../media/image325.png"/><Relationship Id="rId22" Type="http://schemas.openxmlformats.org/officeDocument/2006/relationships/image" Target="../media/image329.png"/><Relationship Id="rId21" Type="http://schemas.openxmlformats.org/officeDocument/2006/relationships/image" Target="../media/image330.png"/><Relationship Id="rId24" Type="http://schemas.openxmlformats.org/officeDocument/2006/relationships/image" Target="../media/image327.png"/><Relationship Id="rId23" Type="http://schemas.openxmlformats.org/officeDocument/2006/relationships/image" Target="../media/image331.png"/><Relationship Id="rId26" Type="http://schemas.openxmlformats.org/officeDocument/2006/relationships/image" Target="../media/image332.png"/><Relationship Id="rId25" Type="http://schemas.openxmlformats.org/officeDocument/2006/relationships/image" Target="../media/image335.png"/><Relationship Id="rId28" Type="http://schemas.openxmlformats.org/officeDocument/2006/relationships/image" Target="../media/image333.png"/><Relationship Id="rId27" Type="http://schemas.openxmlformats.org/officeDocument/2006/relationships/image" Target="../media/image334.png"/><Relationship Id="rId29" Type="http://schemas.openxmlformats.org/officeDocument/2006/relationships/image" Target="../media/image50.png"/><Relationship Id="rId11" Type="http://schemas.openxmlformats.org/officeDocument/2006/relationships/image" Target="../media/image317.png"/><Relationship Id="rId10" Type="http://schemas.openxmlformats.org/officeDocument/2006/relationships/image" Target="../media/image168.png"/><Relationship Id="rId13" Type="http://schemas.openxmlformats.org/officeDocument/2006/relationships/image" Target="../media/image320.png"/><Relationship Id="rId12" Type="http://schemas.openxmlformats.org/officeDocument/2006/relationships/image" Target="../media/image319.png"/><Relationship Id="rId15" Type="http://schemas.openxmlformats.org/officeDocument/2006/relationships/image" Target="../media/image322.png"/><Relationship Id="rId14" Type="http://schemas.openxmlformats.org/officeDocument/2006/relationships/image" Target="../media/image323.png"/><Relationship Id="rId17" Type="http://schemas.openxmlformats.org/officeDocument/2006/relationships/image" Target="../media/image324.png"/><Relationship Id="rId16" Type="http://schemas.openxmlformats.org/officeDocument/2006/relationships/image" Target="../media/image321.png"/><Relationship Id="rId19" Type="http://schemas.openxmlformats.org/officeDocument/2006/relationships/image" Target="../media/image328.png"/><Relationship Id="rId18" Type="http://schemas.openxmlformats.org/officeDocument/2006/relationships/image" Target="../media/image326.png"/></Relationships>
</file>

<file path=ppt/slides/_rels/slide18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2.png"/><Relationship Id="rId42" Type="http://schemas.openxmlformats.org/officeDocument/2006/relationships/image" Target="../media/image368.png"/><Relationship Id="rId41" Type="http://schemas.openxmlformats.org/officeDocument/2006/relationships/image" Target="../media/image374.png"/><Relationship Id="rId44" Type="http://schemas.openxmlformats.org/officeDocument/2006/relationships/image" Target="../media/image379.png"/><Relationship Id="rId43" Type="http://schemas.openxmlformats.org/officeDocument/2006/relationships/image" Target="../media/image40.png"/><Relationship Id="rId46" Type="http://schemas.openxmlformats.org/officeDocument/2006/relationships/image" Target="../media/image370.png"/><Relationship Id="rId45" Type="http://schemas.openxmlformats.org/officeDocument/2006/relationships/image" Target="../media/image3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341.png"/><Relationship Id="rId48" Type="http://schemas.openxmlformats.org/officeDocument/2006/relationships/image" Target="../media/image388.png"/><Relationship Id="rId47" Type="http://schemas.openxmlformats.org/officeDocument/2006/relationships/image" Target="../media/image376.png"/><Relationship Id="rId49" Type="http://schemas.openxmlformats.org/officeDocument/2006/relationships/image" Target="../media/image377.png"/><Relationship Id="rId5" Type="http://schemas.openxmlformats.org/officeDocument/2006/relationships/image" Target="../media/image339.png"/><Relationship Id="rId6" Type="http://schemas.openxmlformats.org/officeDocument/2006/relationships/image" Target="../media/image4.png"/><Relationship Id="rId7" Type="http://schemas.openxmlformats.org/officeDocument/2006/relationships/image" Target="../media/image42.png"/><Relationship Id="rId8" Type="http://schemas.openxmlformats.org/officeDocument/2006/relationships/image" Target="../media/image318.png"/><Relationship Id="rId31" Type="http://schemas.openxmlformats.org/officeDocument/2006/relationships/image" Target="../media/image362.png"/><Relationship Id="rId30" Type="http://schemas.openxmlformats.org/officeDocument/2006/relationships/image" Target="../media/image360.png"/><Relationship Id="rId33" Type="http://schemas.openxmlformats.org/officeDocument/2006/relationships/image" Target="../media/image363.png"/><Relationship Id="rId32" Type="http://schemas.openxmlformats.org/officeDocument/2006/relationships/image" Target="../media/image361.png"/><Relationship Id="rId35" Type="http://schemas.openxmlformats.org/officeDocument/2006/relationships/image" Target="../media/image366.png"/><Relationship Id="rId34" Type="http://schemas.openxmlformats.org/officeDocument/2006/relationships/image" Target="../media/image364.png"/><Relationship Id="rId37" Type="http://schemas.openxmlformats.org/officeDocument/2006/relationships/image" Target="../media/image369.png"/><Relationship Id="rId36" Type="http://schemas.openxmlformats.org/officeDocument/2006/relationships/image" Target="../media/image373.png"/><Relationship Id="rId39" Type="http://schemas.openxmlformats.org/officeDocument/2006/relationships/image" Target="../media/image375.png"/><Relationship Id="rId38" Type="http://schemas.openxmlformats.org/officeDocument/2006/relationships/image" Target="../media/image367.png"/><Relationship Id="rId62" Type="http://schemas.openxmlformats.org/officeDocument/2006/relationships/image" Target="../media/image32.png"/><Relationship Id="rId61" Type="http://schemas.openxmlformats.org/officeDocument/2006/relationships/image" Target="../media/image391.png"/><Relationship Id="rId20" Type="http://schemas.openxmlformats.org/officeDocument/2006/relationships/image" Target="../media/image349.png"/><Relationship Id="rId64" Type="http://schemas.openxmlformats.org/officeDocument/2006/relationships/image" Target="../media/image386.png"/><Relationship Id="rId63" Type="http://schemas.openxmlformats.org/officeDocument/2006/relationships/image" Target="../media/image35.png"/><Relationship Id="rId22" Type="http://schemas.openxmlformats.org/officeDocument/2006/relationships/image" Target="../media/image354.png"/><Relationship Id="rId21" Type="http://schemas.openxmlformats.org/officeDocument/2006/relationships/image" Target="../media/image351.png"/><Relationship Id="rId24" Type="http://schemas.openxmlformats.org/officeDocument/2006/relationships/image" Target="../media/image352.png"/><Relationship Id="rId23" Type="http://schemas.openxmlformats.org/officeDocument/2006/relationships/image" Target="../media/image353.png"/><Relationship Id="rId60" Type="http://schemas.openxmlformats.org/officeDocument/2006/relationships/image" Target="../media/image387.png"/><Relationship Id="rId26" Type="http://schemas.openxmlformats.org/officeDocument/2006/relationships/image" Target="../media/image358.png"/><Relationship Id="rId25" Type="http://schemas.openxmlformats.org/officeDocument/2006/relationships/image" Target="../media/image359.png"/><Relationship Id="rId28" Type="http://schemas.openxmlformats.org/officeDocument/2006/relationships/image" Target="../media/image357.png"/><Relationship Id="rId27" Type="http://schemas.openxmlformats.org/officeDocument/2006/relationships/image" Target="../media/image356.png"/><Relationship Id="rId29" Type="http://schemas.openxmlformats.org/officeDocument/2006/relationships/image" Target="../media/image365.png"/><Relationship Id="rId51" Type="http://schemas.openxmlformats.org/officeDocument/2006/relationships/image" Target="../media/image48.png"/><Relationship Id="rId50" Type="http://schemas.openxmlformats.org/officeDocument/2006/relationships/image" Target="../media/image50.png"/><Relationship Id="rId53" Type="http://schemas.openxmlformats.org/officeDocument/2006/relationships/image" Target="../media/image380.png"/><Relationship Id="rId52" Type="http://schemas.openxmlformats.org/officeDocument/2006/relationships/image" Target="../media/image383.png"/><Relationship Id="rId11" Type="http://schemas.openxmlformats.org/officeDocument/2006/relationships/image" Target="../media/image342.png"/><Relationship Id="rId55" Type="http://schemas.openxmlformats.org/officeDocument/2006/relationships/image" Target="../media/image378.png"/><Relationship Id="rId10" Type="http://schemas.openxmlformats.org/officeDocument/2006/relationships/image" Target="../media/image340.png"/><Relationship Id="rId54" Type="http://schemas.openxmlformats.org/officeDocument/2006/relationships/image" Target="../media/image382.png"/><Relationship Id="rId13" Type="http://schemas.openxmlformats.org/officeDocument/2006/relationships/image" Target="../media/image343.png"/><Relationship Id="rId57" Type="http://schemas.openxmlformats.org/officeDocument/2006/relationships/image" Target="../media/image381.png"/><Relationship Id="rId12" Type="http://schemas.openxmlformats.org/officeDocument/2006/relationships/image" Target="../media/image344.png"/><Relationship Id="rId56" Type="http://schemas.openxmlformats.org/officeDocument/2006/relationships/image" Target="../media/image384.png"/><Relationship Id="rId15" Type="http://schemas.openxmlformats.org/officeDocument/2006/relationships/image" Target="../media/image346.png"/><Relationship Id="rId59" Type="http://schemas.openxmlformats.org/officeDocument/2006/relationships/image" Target="../media/image389.png"/><Relationship Id="rId14" Type="http://schemas.openxmlformats.org/officeDocument/2006/relationships/image" Target="../media/image355.png"/><Relationship Id="rId58" Type="http://schemas.openxmlformats.org/officeDocument/2006/relationships/image" Target="../media/image385.png"/><Relationship Id="rId17" Type="http://schemas.openxmlformats.org/officeDocument/2006/relationships/image" Target="../media/image347.png"/><Relationship Id="rId16" Type="http://schemas.openxmlformats.org/officeDocument/2006/relationships/image" Target="../media/image345.png"/><Relationship Id="rId19" Type="http://schemas.openxmlformats.org/officeDocument/2006/relationships/image" Target="../media/image350.png"/><Relationship Id="rId18" Type="http://schemas.openxmlformats.org/officeDocument/2006/relationships/image" Target="../media/image348.png"/></Relationships>
</file>

<file path=ppt/slides/_rels/slide19.xml.rels><?xml version="1.0" encoding="UTF-8" standalone="yes"?><Relationships xmlns="http://schemas.openxmlformats.org/package/2006/relationships"><Relationship Id="rId40" Type="http://schemas.openxmlformats.org/officeDocument/2006/relationships/image" Target="../media/image420.png"/><Relationship Id="rId42" Type="http://schemas.openxmlformats.org/officeDocument/2006/relationships/image" Target="../media/image428.png"/><Relationship Id="rId41" Type="http://schemas.openxmlformats.org/officeDocument/2006/relationships/image" Target="../media/image425.png"/><Relationship Id="rId44" Type="http://schemas.openxmlformats.org/officeDocument/2006/relationships/image" Target="../media/image48.png"/><Relationship Id="rId43" Type="http://schemas.openxmlformats.org/officeDocument/2006/relationships/image" Target="../media/image50.png"/><Relationship Id="rId46" Type="http://schemas.openxmlformats.org/officeDocument/2006/relationships/image" Target="../media/image35.png"/><Relationship Id="rId45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393.png"/><Relationship Id="rId48" Type="http://schemas.openxmlformats.org/officeDocument/2006/relationships/image" Target="../media/image434.png"/><Relationship Id="rId47" Type="http://schemas.openxmlformats.org/officeDocument/2006/relationships/image" Target="../media/image426.png"/><Relationship Id="rId5" Type="http://schemas.openxmlformats.org/officeDocument/2006/relationships/image" Target="../media/image392.png"/><Relationship Id="rId6" Type="http://schemas.openxmlformats.org/officeDocument/2006/relationships/image" Target="../media/image4.png"/><Relationship Id="rId7" Type="http://schemas.openxmlformats.org/officeDocument/2006/relationships/image" Target="../media/image42.png"/><Relationship Id="rId8" Type="http://schemas.openxmlformats.org/officeDocument/2006/relationships/image" Target="../media/image318.png"/><Relationship Id="rId31" Type="http://schemas.openxmlformats.org/officeDocument/2006/relationships/image" Target="../media/image413.png"/><Relationship Id="rId30" Type="http://schemas.openxmlformats.org/officeDocument/2006/relationships/image" Target="../media/image412.png"/><Relationship Id="rId33" Type="http://schemas.openxmlformats.org/officeDocument/2006/relationships/image" Target="../media/image419.png"/><Relationship Id="rId32" Type="http://schemas.openxmlformats.org/officeDocument/2006/relationships/image" Target="../media/image414.png"/><Relationship Id="rId35" Type="http://schemas.openxmlformats.org/officeDocument/2006/relationships/image" Target="../media/image370.png"/><Relationship Id="rId34" Type="http://schemas.openxmlformats.org/officeDocument/2006/relationships/image" Target="../media/image418.png"/><Relationship Id="rId37" Type="http://schemas.openxmlformats.org/officeDocument/2006/relationships/image" Target="../media/image423.png"/><Relationship Id="rId36" Type="http://schemas.openxmlformats.org/officeDocument/2006/relationships/image" Target="../media/image415.png"/><Relationship Id="rId39" Type="http://schemas.openxmlformats.org/officeDocument/2006/relationships/image" Target="../media/image421.png"/><Relationship Id="rId38" Type="http://schemas.openxmlformats.org/officeDocument/2006/relationships/image" Target="../media/image422.png"/><Relationship Id="rId20" Type="http://schemas.openxmlformats.org/officeDocument/2006/relationships/image" Target="../media/image401.png"/><Relationship Id="rId22" Type="http://schemas.openxmlformats.org/officeDocument/2006/relationships/image" Target="../media/image406.png"/><Relationship Id="rId21" Type="http://schemas.openxmlformats.org/officeDocument/2006/relationships/image" Target="../media/image403.png"/><Relationship Id="rId24" Type="http://schemas.openxmlformats.org/officeDocument/2006/relationships/image" Target="../media/image405.png"/><Relationship Id="rId23" Type="http://schemas.openxmlformats.org/officeDocument/2006/relationships/image" Target="../media/image404.png"/><Relationship Id="rId26" Type="http://schemas.openxmlformats.org/officeDocument/2006/relationships/image" Target="../media/image407.png"/><Relationship Id="rId25" Type="http://schemas.openxmlformats.org/officeDocument/2006/relationships/image" Target="../media/image410.png"/><Relationship Id="rId28" Type="http://schemas.openxmlformats.org/officeDocument/2006/relationships/image" Target="../media/image409.png"/><Relationship Id="rId27" Type="http://schemas.openxmlformats.org/officeDocument/2006/relationships/image" Target="../media/image408.png"/><Relationship Id="rId29" Type="http://schemas.openxmlformats.org/officeDocument/2006/relationships/image" Target="../media/image40.png"/><Relationship Id="rId11" Type="http://schemas.openxmlformats.org/officeDocument/2006/relationships/image" Target="../media/image394.png"/><Relationship Id="rId10" Type="http://schemas.openxmlformats.org/officeDocument/2006/relationships/image" Target="../media/image395.png"/><Relationship Id="rId13" Type="http://schemas.openxmlformats.org/officeDocument/2006/relationships/image" Target="../media/image397.png"/><Relationship Id="rId12" Type="http://schemas.openxmlformats.org/officeDocument/2006/relationships/image" Target="../media/image417.png"/><Relationship Id="rId15" Type="http://schemas.openxmlformats.org/officeDocument/2006/relationships/image" Target="../media/image398.png"/><Relationship Id="rId14" Type="http://schemas.openxmlformats.org/officeDocument/2006/relationships/image" Target="../media/image400.png"/><Relationship Id="rId17" Type="http://schemas.openxmlformats.org/officeDocument/2006/relationships/image" Target="../media/image399.png"/><Relationship Id="rId16" Type="http://schemas.openxmlformats.org/officeDocument/2006/relationships/image" Target="../media/image396.png"/><Relationship Id="rId19" Type="http://schemas.openxmlformats.org/officeDocument/2006/relationships/image" Target="../media/image402.png"/><Relationship Id="rId18" Type="http://schemas.openxmlformats.org/officeDocument/2006/relationships/image" Target="../media/image411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29.png"/><Relationship Id="rId21" Type="http://schemas.openxmlformats.org/officeDocument/2006/relationships/image" Target="../media/image40.png"/><Relationship Id="rId24" Type="http://schemas.openxmlformats.org/officeDocument/2006/relationships/image" Target="../media/image34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26" Type="http://schemas.openxmlformats.org/officeDocument/2006/relationships/image" Target="../media/image32.png"/><Relationship Id="rId25" Type="http://schemas.openxmlformats.org/officeDocument/2006/relationships/image" Target="../media/image25.png"/><Relationship Id="rId28" Type="http://schemas.openxmlformats.org/officeDocument/2006/relationships/image" Target="../media/image35.png"/><Relationship Id="rId27" Type="http://schemas.openxmlformats.org/officeDocument/2006/relationships/image" Target="../media/image3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17.png"/><Relationship Id="rId11" Type="http://schemas.openxmlformats.org/officeDocument/2006/relationships/image" Target="../media/image18.png"/><Relationship Id="rId10" Type="http://schemas.openxmlformats.org/officeDocument/2006/relationships/image" Target="../media/image33.png"/><Relationship Id="rId13" Type="http://schemas.openxmlformats.org/officeDocument/2006/relationships/image" Target="../media/image46.png"/><Relationship Id="rId12" Type="http://schemas.openxmlformats.org/officeDocument/2006/relationships/image" Target="../media/image19.png"/><Relationship Id="rId15" Type="http://schemas.openxmlformats.org/officeDocument/2006/relationships/image" Target="../media/image22.png"/><Relationship Id="rId14" Type="http://schemas.openxmlformats.org/officeDocument/2006/relationships/image" Target="../media/image23.png"/><Relationship Id="rId17" Type="http://schemas.openxmlformats.org/officeDocument/2006/relationships/image" Target="../media/image28.png"/><Relationship Id="rId16" Type="http://schemas.openxmlformats.org/officeDocument/2006/relationships/image" Target="../media/image24.png"/><Relationship Id="rId19" Type="http://schemas.openxmlformats.org/officeDocument/2006/relationships/image" Target="../media/image20.png"/><Relationship Id="rId18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40" Type="http://schemas.openxmlformats.org/officeDocument/2006/relationships/image" Target="../media/image457.png"/><Relationship Id="rId42" Type="http://schemas.openxmlformats.org/officeDocument/2006/relationships/image" Target="../media/image469.png"/><Relationship Id="rId41" Type="http://schemas.openxmlformats.org/officeDocument/2006/relationships/image" Target="../media/image465.png"/><Relationship Id="rId43" Type="http://schemas.openxmlformats.org/officeDocument/2006/relationships/image" Target="../media/image4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36.png"/><Relationship Id="rId5" Type="http://schemas.openxmlformats.org/officeDocument/2006/relationships/image" Target="../media/image4.png"/><Relationship Id="rId6" Type="http://schemas.openxmlformats.org/officeDocument/2006/relationships/image" Target="../media/image430.png"/><Relationship Id="rId7" Type="http://schemas.openxmlformats.org/officeDocument/2006/relationships/image" Target="../media/image429.png"/><Relationship Id="rId8" Type="http://schemas.openxmlformats.org/officeDocument/2006/relationships/image" Target="../media/image431.png"/><Relationship Id="rId31" Type="http://schemas.openxmlformats.org/officeDocument/2006/relationships/image" Target="../media/image445.png"/><Relationship Id="rId30" Type="http://schemas.openxmlformats.org/officeDocument/2006/relationships/image" Target="../media/image456.png"/><Relationship Id="rId33" Type="http://schemas.openxmlformats.org/officeDocument/2006/relationships/image" Target="../media/image448.png"/><Relationship Id="rId32" Type="http://schemas.openxmlformats.org/officeDocument/2006/relationships/image" Target="../media/image449.png"/><Relationship Id="rId35" Type="http://schemas.openxmlformats.org/officeDocument/2006/relationships/image" Target="../media/image454.png"/><Relationship Id="rId34" Type="http://schemas.openxmlformats.org/officeDocument/2006/relationships/image" Target="../media/image453.png"/><Relationship Id="rId37" Type="http://schemas.openxmlformats.org/officeDocument/2006/relationships/image" Target="../media/image460.png"/><Relationship Id="rId36" Type="http://schemas.openxmlformats.org/officeDocument/2006/relationships/image" Target="../media/image455.png"/><Relationship Id="rId39" Type="http://schemas.openxmlformats.org/officeDocument/2006/relationships/image" Target="../media/image458.png"/><Relationship Id="rId38" Type="http://schemas.openxmlformats.org/officeDocument/2006/relationships/image" Target="../media/image459.png"/><Relationship Id="rId20" Type="http://schemas.openxmlformats.org/officeDocument/2006/relationships/image" Target="../media/image438.png"/><Relationship Id="rId22" Type="http://schemas.openxmlformats.org/officeDocument/2006/relationships/image" Target="../media/image439.png"/><Relationship Id="rId21" Type="http://schemas.openxmlformats.org/officeDocument/2006/relationships/image" Target="../media/image442.png"/><Relationship Id="rId24" Type="http://schemas.openxmlformats.org/officeDocument/2006/relationships/image" Target="../media/image443.png"/><Relationship Id="rId23" Type="http://schemas.openxmlformats.org/officeDocument/2006/relationships/image" Target="../media/image437.png"/><Relationship Id="rId26" Type="http://schemas.openxmlformats.org/officeDocument/2006/relationships/image" Target="../media/image440.png"/><Relationship Id="rId25" Type="http://schemas.openxmlformats.org/officeDocument/2006/relationships/image" Target="../media/image447.png"/><Relationship Id="rId28" Type="http://schemas.openxmlformats.org/officeDocument/2006/relationships/image" Target="../media/image452.png"/><Relationship Id="rId27" Type="http://schemas.openxmlformats.org/officeDocument/2006/relationships/image" Target="../media/image444.png"/><Relationship Id="rId29" Type="http://schemas.openxmlformats.org/officeDocument/2006/relationships/image" Target="../media/image441.png"/><Relationship Id="rId11" Type="http://schemas.openxmlformats.org/officeDocument/2006/relationships/image" Target="../media/image50.png"/><Relationship Id="rId10" Type="http://schemas.openxmlformats.org/officeDocument/2006/relationships/image" Target="../media/image40.png"/><Relationship Id="rId13" Type="http://schemas.openxmlformats.org/officeDocument/2006/relationships/image" Target="../media/image42.png"/><Relationship Id="rId12" Type="http://schemas.openxmlformats.org/officeDocument/2006/relationships/image" Target="../media/image48.png"/><Relationship Id="rId15" Type="http://schemas.openxmlformats.org/officeDocument/2006/relationships/image" Target="../media/image433.png"/><Relationship Id="rId14" Type="http://schemas.openxmlformats.org/officeDocument/2006/relationships/image" Target="../media/image318.png"/><Relationship Id="rId17" Type="http://schemas.openxmlformats.org/officeDocument/2006/relationships/image" Target="../media/image32.png"/><Relationship Id="rId16" Type="http://schemas.openxmlformats.org/officeDocument/2006/relationships/image" Target="../media/image432.png"/><Relationship Id="rId19" Type="http://schemas.openxmlformats.org/officeDocument/2006/relationships/image" Target="../media/image435.png"/><Relationship Id="rId18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4.png"/><Relationship Id="rId4" Type="http://schemas.openxmlformats.org/officeDocument/2006/relationships/image" Target="../media/image468.png"/><Relationship Id="rId9" Type="http://schemas.openxmlformats.org/officeDocument/2006/relationships/image" Target="../media/image486.png"/><Relationship Id="rId5" Type="http://schemas.openxmlformats.org/officeDocument/2006/relationships/image" Target="../media/image295.png"/><Relationship Id="rId6" Type="http://schemas.openxmlformats.org/officeDocument/2006/relationships/image" Target="../media/image467.png"/><Relationship Id="rId7" Type="http://schemas.openxmlformats.org/officeDocument/2006/relationships/image" Target="../media/image4.png"/><Relationship Id="rId8" Type="http://schemas.openxmlformats.org/officeDocument/2006/relationships/image" Target="../media/image461.png"/><Relationship Id="rId31" Type="http://schemas.openxmlformats.org/officeDocument/2006/relationships/image" Target="../media/image488.png"/><Relationship Id="rId30" Type="http://schemas.openxmlformats.org/officeDocument/2006/relationships/image" Target="../media/image484.png"/><Relationship Id="rId20" Type="http://schemas.openxmlformats.org/officeDocument/2006/relationships/image" Target="../media/image50.png"/><Relationship Id="rId22" Type="http://schemas.openxmlformats.org/officeDocument/2006/relationships/image" Target="../media/image476.png"/><Relationship Id="rId21" Type="http://schemas.openxmlformats.org/officeDocument/2006/relationships/image" Target="../media/image48.png"/><Relationship Id="rId24" Type="http://schemas.openxmlformats.org/officeDocument/2006/relationships/image" Target="../media/image485.png"/><Relationship Id="rId23" Type="http://schemas.openxmlformats.org/officeDocument/2006/relationships/image" Target="../media/image494.png"/><Relationship Id="rId26" Type="http://schemas.openxmlformats.org/officeDocument/2006/relationships/image" Target="../media/image482.png"/><Relationship Id="rId25" Type="http://schemas.openxmlformats.org/officeDocument/2006/relationships/image" Target="../media/image479.png"/><Relationship Id="rId28" Type="http://schemas.openxmlformats.org/officeDocument/2006/relationships/image" Target="../media/image35.png"/><Relationship Id="rId27" Type="http://schemas.openxmlformats.org/officeDocument/2006/relationships/image" Target="../media/image32.png"/><Relationship Id="rId29" Type="http://schemas.openxmlformats.org/officeDocument/2006/relationships/image" Target="../media/image483.png"/><Relationship Id="rId11" Type="http://schemas.openxmlformats.org/officeDocument/2006/relationships/image" Target="../media/image470.png"/><Relationship Id="rId10" Type="http://schemas.openxmlformats.org/officeDocument/2006/relationships/image" Target="../media/image464.png"/><Relationship Id="rId13" Type="http://schemas.openxmlformats.org/officeDocument/2006/relationships/image" Target="../media/image472.png"/><Relationship Id="rId12" Type="http://schemas.openxmlformats.org/officeDocument/2006/relationships/image" Target="../media/image466.png"/><Relationship Id="rId15" Type="http://schemas.openxmlformats.org/officeDocument/2006/relationships/image" Target="../media/image477.png"/><Relationship Id="rId14" Type="http://schemas.openxmlformats.org/officeDocument/2006/relationships/image" Target="../media/image473.png"/><Relationship Id="rId17" Type="http://schemas.openxmlformats.org/officeDocument/2006/relationships/image" Target="../media/image40.png"/><Relationship Id="rId16" Type="http://schemas.openxmlformats.org/officeDocument/2006/relationships/image" Target="../media/image475.png"/><Relationship Id="rId19" Type="http://schemas.openxmlformats.org/officeDocument/2006/relationships/image" Target="../media/image478.png"/><Relationship Id="rId18" Type="http://schemas.openxmlformats.org/officeDocument/2006/relationships/image" Target="../media/image47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9" Type="http://schemas.openxmlformats.org/officeDocument/2006/relationships/image" Target="../media/image40.png"/><Relationship Id="rId5" Type="http://schemas.openxmlformats.org/officeDocument/2006/relationships/image" Target="../media/image4.png"/><Relationship Id="rId6" Type="http://schemas.openxmlformats.org/officeDocument/2006/relationships/image" Target="../media/image461.png"/><Relationship Id="rId7" Type="http://schemas.openxmlformats.org/officeDocument/2006/relationships/image" Target="../media/image474.png"/><Relationship Id="rId8" Type="http://schemas.openxmlformats.org/officeDocument/2006/relationships/image" Target="../media/image467.png"/><Relationship Id="rId20" Type="http://schemas.openxmlformats.org/officeDocument/2006/relationships/image" Target="../media/image32.png"/><Relationship Id="rId22" Type="http://schemas.openxmlformats.org/officeDocument/2006/relationships/image" Target="../media/image498.png"/><Relationship Id="rId21" Type="http://schemas.openxmlformats.org/officeDocument/2006/relationships/image" Target="../media/image35.png"/><Relationship Id="rId24" Type="http://schemas.openxmlformats.org/officeDocument/2006/relationships/image" Target="../media/image502.png"/><Relationship Id="rId23" Type="http://schemas.openxmlformats.org/officeDocument/2006/relationships/image" Target="../media/image497.png"/><Relationship Id="rId26" Type="http://schemas.openxmlformats.org/officeDocument/2006/relationships/image" Target="../media/image507.png"/><Relationship Id="rId25" Type="http://schemas.openxmlformats.org/officeDocument/2006/relationships/image" Target="../media/image503.png"/><Relationship Id="rId28" Type="http://schemas.openxmlformats.org/officeDocument/2006/relationships/image" Target="../media/image504.png"/><Relationship Id="rId27" Type="http://schemas.openxmlformats.org/officeDocument/2006/relationships/image" Target="../media/image506.png"/><Relationship Id="rId11" Type="http://schemas.openxmlformats.org/officeDocument/2006/relationships/image" Target="../media/image491.png"/><Relationship Id="rId10" Type="http://schemas.openxmlformats.org/officeDocument/2006/relationships/image" Target="../media/image493.png"/><Relationship Id="rId13" Type="http://schemas.openxmlformats.org/officeDocument/2006/relationships/image" Target="../media/image477.png"/><Relationship Id="rId12" Type="http://schemas.openxmlformats.org/officeDocument/2006/relationships/image" Target="../media/image473.png"/><Relationship Id="rId15" Type="http://schemas.openxmlformats.org/officeDocument/2006/relationships/image" Target="../media/image492.png"/><Relationship Id="rId14" Type="http://schemas.openxmlformats.org/officeDocument/2006/relationships/image" Target="../media/image487.png"/><Relationship Id="rId17" Type="http://schemas.openxmlformats.org/officeDocument/2006/relationships/image" Target="../media/image496.png"/><Relationship Id="rId16" Type="http://schemas.openxmlformats.org/officeDocument/2006/relationships/image" Target="../media/image50.png"/><Relationship Id="rId19" Type="http://schemas.openxmlformats.org/officeDocument/2006/relationships/image" Target="../media/image48.png"/><Relationship Id="rId18" Type="http://schemas.openxmlformats.org/officeDocument/2006/relationships/image" Target="../media/image49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4.png"/><Relationship Id="rId4" Type="http://schemas.openxmlformats.org/officeDocument/2006/relationships/image" Target="../media/image510.png"/><Relationship Id="rId9" Type="http://schemas.openxmlformats.org/officeDocument/2006/relationships/image" Target="../media/image477.png"/><Relationship Id="rId5" Type="http://schemas.openxmlformats.org/officeDocument/2006/relationships/image" Target="../media/image295.png"/><Relationship Id="rId6" Type="http://schemas.openxmlformats.org/officeDocument/2006/relationships/image" Target="../media/image4.png"/><Relationship Id="rId7" Type="http://schemas.openxmlformats.org/officeDocument/2006/relationships/image" Target="../media/image461.png"/><Relationship Id="rId8" Type="http://schemas.openxmlformats.org/officeDocument/2006/relationships/image" Target="../media/image473.png"/><Relationship Id="rId20" Type="http://schemas.openxmlformats.org/officeDocument/2006/relationships/image" Target="../media/image509.png"/><Relationship Id="rId22" Type="http://schemas.openxmlformats.org/officeDocument/2006/relationships/image" Target="../media/image511.png"/><Relationship Id="rId21" Type="http://schemas.openxmlformats.org/officeDocument/2006/relationships/image" Target="../media/image513.png"/><Relationship Id="rId24" Type="http://schemas.openxmlformats.org/officeDocument/2006/relationships/image" Target="../media/image516.png"/><Relationship Id="rId23" Type="http://schemas.openxmlformats.org/officeDocument/2006/relationships/image" Target="../media/image505.png"/><Relationship Id="rId11" Type="http://schemas.openxmlformats.org/officeDocument/2006/relationships/image" Target="../media/image40.png"/><Relationship Id="rId10" Type="http://schemas.openxmlformats.org/officeDocument/2006/relationships/image" Target="../media/image492.png"/><Relationship Id="rId13" Type="http://schemas.openxmlformats.org/officeDocument/2006/relationships/image" Target="../media/image467.png"/><Relationship Id="rId12" Type="http://schemas.openxmlformats.org/officeDocument/2006/relationships/image" Target="../media/image474.png"/><Relationship Id="rId15" Type="http://schemas.openxmlformats.org/officeDocument/2006/relationships/image" Target="../media/image508.png"/><Relationship Id="rId14" Type="http://schemas.openxmlformats.org/officeDocument/2006/relationships/image" Target="../media/image50.png"/><Relationship Id="rId17" Type="http://schemas.openxmlformats.org/officeDocument/2006/relationships/image" Target="../media/image32.png"/><Relationship Id="rId16" Type="http://schemas.openxmlformats.org/officeDocument/2006/relationships/image" Target="../media/image48.png"/><Relationship Id="rId19" Type="http://schemas.openxmlformats.org/officeDocument/2006/relationships/image" Target="../media/image512.png"/><Relationship Id="rId18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.png"/><Relationship Id="rId7" Type="http://schemas.openxmlformats.org/officeDocument/2006/relationships/image" Target="../media/image514.png"/><Relationship Id="rId8" Type="http://schemas.openxmlformats.org/officeDocument/2006/relationships/image" Target="../media/image42.png"/><Relationship Id="rId11" Type="http://schemas.openxmlformats.org/officeDocument/2006/relationships/image" Target="../media/image50.png"/><Relationship Id="rId10" Type="http://schemas.openxmlformats.org/officeDocument/2006/relationships/image" Target="../media/image527.png"/><Relationship Id="rId13" Type="http://schemas.openxmlformats.org/officeDocument/2006/relationships/image" Target="../media/image32.png"/><Relationship Id="rId12" Type="http://schemas.openxmlformats.org/officeDocument/2006/relationships/image" Target="../media/image48.png"/><Relationship Id="rId1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3.png"/><Relationship Id="rId42" Type="http://schemas.openxmlformats.org/officeDocument/2006/relationships/image" Target="../media/image546.png"/><Relationship Id="rId41" Type="http://schemas.openxmlformats.org/officeDocument/2006/relationships/image" Target="../media/image545.png"/><Relationship Id="rId44" Type="http://schemas.openxmlformats.org/officeDocument/2006/relationships/image" Target="../media/image548.png"/><Relationship Id="rId43" Type="http://schemas.openxmlformats.org/officeDocument/2006/relationships/image" Target="../media/image544.png"/><Relationship Id="rId45" Type="http://schemas.openxmlformats.org/officeDocument/2006/relationships/image" Target="../media/image5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524.png"/><Relationship Id="rId5" Type="http://schemas.openxmlformats.org/officeDocument/2006/relationships/image" Target="../media/image39.png"/><Relationship Id="rId6" Type="http://schemas.openxmlformats.org/officeDocument/2006/relationships/image" Target="../media/image518.png"/><Relationship Id="rId7" Type="http://schemas.openxmlformats.org/officeDocument/2006/relationships/image" Target="../media/image4.png"/><Relationship Id="rId8" Type="http://schemas.openxmlformats.org/officeDocument/2006/relationships/image" Target="../media/image42.png"/><Relationship Id="rId31" Type="http://schemas.openxmlformats.org/officeDocument/2006/relationships/image" Target="../media/image536.png"/><Relationship Id="rId30" Type="http://schemas.openxmlformats.org/officeDocument/2006/relationships/image" Target="../media/image535.png"/><Relationship Id="rId33" Type="http://schemas.openxmlformats.org/officeDocument/2006/relationships/image" Target="../media/image35.png"/><Relationship Id="rId32" Type="http://schemas.openxmlformats.org/officeDocument/2006/relationships/image" Target="../media/image32.png"/><Relationship Id="rId35" Type="http://schemas.openxmlformats.org/officeDocument/2006/relationships/image" Target="../media/image542.png"/><Relationship Id="rId34" Type="http://schemas.openxmlformats.org/officeDocument/2006/relationships/image" Target="../media/image538.png"/><Relationship Id="rId37" Type="http://schemas.openxmlformats.org/officeDocument/2006/relationships/image" Target="../media/image554.png"/><Relationship Id="rId36" Type="http://schemas.openxmlformats.org/officeDocument/2006/relationships/image" Target="../media/image539.png"/><Relationship Id="rId39" Type="http://schemas.openxmlformats.org/officeDocument/2006/relationships/image" Target="../media/image540.png"/><Relationship Id="rId38" Type="http://schemas.openxmlformats.org/officeDocument/2006/relationships/image" Target="../media/image537.png"/><Relationship Id="rId20" Type="http://schemas.openxmlformats.org/officeDocument/2006/relationships/image" Target="../media/image50.png"/><Relationship Id="rId22" Type="http://schemas.openxmlformats.org/officeDocument/2006/relationships/image" Target="../media/image532.png"/><Relationship Id="rId21" Type="http://schemas.openxmlformats.org/officeDocument/2006/relationships/image" Target="../media/image530.png"/><Relationship Id="rId24" Type="http://schemas.openxmlformats.org/officeDocument/2006/relationships/image" Target="../media/image529.png"/><Relationship Id="rId23" Type="http://schemas.openxmlformats.org/officeDocument/2006/relationships/image" Target="../media/image526.png"/><Relationship Id="rId26" Type="http://schemas.openxmlformats.org/officeDocument/2006/relationships/image" Target="../media/image533.png"/><Relationship Id="rId25" Type="http://schemas.openxmlformats.org/officeDocument/2006/relationships/image" Target="../media/image531.png"/><Relationship Id="rId28" Type="http://schemas.openxmlformats.org/officeDocument/2006/relationships/image" Target="../media/image541.png"/><Relationship Id="rId27" Type="http://schemas.openxmlformats.org/officeDocument/2006/relationships/image" Target="../media/image48.png"/><Relationship Id="rId29" Type="http://schemas.openxmlformats.org/officeDocument/2006/relationships/image" Target="../media/image534.png"/><Relationship Id="rId11" Type="http://schemas.openxmlformats.org/officeDocument/2006/relationships/image" Target="../media/image517.png"/><Relationship Id="rId10" Type="http://schemas.openxmlformats.org/officeDocument/2006/relationships/image" Target="../media/image515.png"/><Relationship Id="rId13" Type="http://schemas.openxmlformats.org/officeDocument/2006/relationships/image" Target="../media/image519.png"/><Relationship Id="rId12" Type="http://schemas.openxmlformats.org/officeDocument/2006/relationships/image" Target="../media/image520.png"/><Relationship Id="rId15" Type="http://schemas.openxmlformats.org/officeDocument/2006/relationships/image" Target="../media/image528.png"/><Relationship Id="rId14" Type="http://schemas.openxmlformats.org/officeDocument/2006/relationships/image" Target="../media/image522.png"/><Relationship Id="rId17" Type="http://schemas.openxmlformats.org/officeDocument/2006/relationships/image" Target="../media/image40.png"/><Relationship Id="rId16" Type="http://schemas.openxmlformats.org/officeDocument/2006/relationships/image" Target="../media/image525.png"/><Relationship Id="rId19" Type="http://schemas.openxmlformats.org/officeDocument/2006/relationships/image" Target="../media/image521.png"/><Relationship Id="rId18" Type="http://schemas.openxmlformats.org/officeDocument/2006/relationships/image" Target="../media/image5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.png"/><Relationship Id="rId7" Type="http://schemas.openxmlformats.org/officeDocument/2006/relationships/image" Target="../media/image552.png"/><Relationship Id="rId8" Type="http://schemas.openxmlformats.org/officeDocument/2006/relationships/image" Target="../media/image42.png"/><Relationship Id="rId11" Type="http://schemas.openxmlformats.org/officeDocument/2006/relationships/image" Target="../media/image50.png"/><Relationship Id="rId10" Type="http://schemas.openxmlformats.org/officeDocument/2006/relationships/image" Target="../media/image527.png"/><Relationship Id="rId13" Type="http://schemas.openxmlformats.org/officeDocument/2006/relationships/image" Target="../media/image32.png"/><Relationship Id="rId12" Type="http://schemas.openxmlformats.org/officeDocument/2006/relationships/image" Target="../media/image48.png"/><Relationship Id="rId1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.png"/><Relationship Id="rId7" Type="http://schemas.openxmlformats.org/officeDocument/2006/relationships/image" Target="../media/image559.png"/><Relationship Id="rId8" Type="http://schemas.openxmlformats.org/officeDocument/2006/relationships/image" Target="../media/image42.png"/><Relationship Id="rId11" Type="http://schemas.openxmlformats.org/officeDocument/2006/relationships/image" Target="../media/image50.png"/><Relationship Id="rId10" Type="http://schemas.openxmlformats.org/officeDocument/2006/relationships/image" Target="../media/image551.png"/><Relationship Id="rId13" Type="http://schemas.openxmlformats.org/officeDocument/2006/relationships/image" Target="../media/image32.png"/><Relationship Id="rId12" Type="http://schemas.openxmlformats.org/officeDocument/2006/relationships/image" Target="../media/image48.png"/><Relationship Id="rId1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39.png"/><Relationship Id="rId6" Type="http://schemas.openxmlformats.org/officeDocument/2006/relationships/image" Target="../media/image4.png"/><Relationship Id="rId7" Type="http://schemas.openxmlformats.org/officeDocument/2006/relationships/image" Target="../media/image555.png"/><Relationship Id="rId8" Type="http://schemas.openxmlformats.org/officeDocument/2006/relationships/image" Target="../media/image558.png"/><Relationship Id="rId20" Type="http://schemas.openxmlformats.org/officeDocument/2006/relationships/image" Target="../media/image35.png"/><Relationship Id="rId21" Type="http://schemas.openxmlformats.org/officeDocument/2006/relationships/image" Target="../media/image560.png"/><Relationship Id="rId11" Type="http://schemas.openxmlformats.org/officeDocument/2006/relationships/image" Target="../media/image557.png"/><Relationship Id="rId10" Type="http://schemas.openxmlformats.org/officeDocument/2006/relationships/image" Target="../media/image637.png"/><Relationship Id="rId13" Type="http://schemas.openxmlformats.org/officeDocument/2006/relationships/image" Target="../media/image565.png"/><Relationship Id="rId12" Type="http://schemas.openxmlformats.org/officeDocument/2006/relationships/image" Target="../media/image636.png"/><Relationship Id="rId15" Type="http://schemas.openxmlformats.org/officeDocument/2006/relationships/image" Target="../media/image172.png"/><Relationship Id="rId14" Type="http://schemas.openxmlformats.org/officeDocument/2006/relationships/image" Target="../media/image40.png"/><Relationship Id="rId17" Type="http://schemas.openxmlformats.org/officeDocument/2006/relationships/image" Target="../media/image50.png"/><Relationship Id="rId16" Type="http://schemas.openxmlformats.org/officeDocument/2006/relationships/image" Target="../media/image168.png"/><Relationship Id="rId19" Type="http://schemas.openxmlformats.org/officeDocument/2006/relationships/image" Target="../media/image32.png"/><Relationship Id="rId18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40" Type="http://schemas.openxmlformats.org/officeDocument/2006/relationships/image" Target="../media/image590.png"/><Relationship Id="rId42" Type="http://schemas.openxmlformats.org/officeDocument/2006/relationships/image" Target="../media/image595.png"/><Relationship Id="rId41" Type="http://schemas.openxmlformats.org/officeDocument/2006/relationships/image" Target="../media/image594.png"/><Relationship Id="rId43" Type="http://schemas.openxmlformats.org/officeDocument/2006/relationships/image" Target="../media/image5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61.png"/><Relationship Id="rId5" Type="http://schemas.openxmlformats.org/officeDocument/2006/relationships/image" Target="../media/image562.png"/><Relationship Id="rId6" Type="http://schemas.openxmlformats.org/officeDocument/2006/relationships/image" Target="../media/image561.png"/><Relationship Id="rId7" Type="http://schemas.openxmlformats.org/officeDocument/2006/relationships/image" Target="../media/image564.png"/><Relationship Id="rId8" Type="http://schemas.openxmlformats.org/officeDocument/2006/relationships/image" Target="../media/image4.png"/><Relationship Id="rId31" Type="http://schemas.openxmlformats.org/officeDocument/2006/relationships/image" Target="../media/image580.png"/><Relationship Id="rId30" Type="http://schemas.openxmlformats.org/officeDocument/2006/relationships/image" Target="../media/image586.png"/><Relationship Id="rId33" Type="http://schemas.openxmlformats.org/officeDocument/2006/relationships/image" Target="../media/image584.png"/><Relationship Id="rId32" Type="http://schemas.openxmlformats.org/officeDocument/2006/relationships/image" Target="../media/image583.png"/><Relationship Id="rId35" Type="http://schemas.openxmlformats.org/officeDocument/2006/relationships/image" Target="../media/image591.png"/><Relationship Id="rId34" Type="http://schemas.openxmlformats.org/officeDocument/2006/relationships/image" Target="../media/image587.png"/><Relationship Id="rId37" Type="http://schemas.openxmlformats.org/officeDocument/2006/relationships/image" Target="../media/image535.png"/><Relationship Id="rId36" Type="http://schemas.openxmlformats.org/officeDocument/2006/relationships/image" Target="../media/image588.png"/><Relationship Id="rId39" Type="http://schemas.openxmlformats.org/officeDocument/2006/relationships/image" Target="../media/image592.png"/><Relationship Id="rId38" Type="http://schemas.openxmlformats.org/officeDocument/2006/relationships/image" Target="../media/image536.png"/><Relationship Id="rId20" Type="http://schemas.openxmlformats.org/officeDocument/2006/relationships/image" Target="../media/image569.png"/><Relationship Id="rId22" Type="http://schemas.openxmlformats.org/officeDocument/2006/relationships/image" Target="../media/image571.png"/><Relationship Id="rId21" Type="http://schemas.openxmlformats.org/officeDocument/2006/relationships/image" Target="../media/image570.png"/><Relationship Id="rId24" Type="http://schemas.openxmlformats.org/officeDocument/2006/relationships/image" Target="../media/image575.png"/><Relationship Id="rId23" Type="http://schemas.openxmlformats.org/officeDocument/2006/relationships/image" Target="../media/image577.png"/><Relationship Id="rId26" Type="http://schemas.openxmlformats.org/officeDocument/2006/relationships/image" Target="../media/image574.png"/><Relationship Id="rId25" Type="http://schemas.openxmlformats.org/officeDocument/2006/relationships/image" Target="../media/image579.png"/><Relationship Id="rId28" Type="http://schemas.openxmlformats.org/officeDocument/2006/relationships/image" Target="../media/image576.png"/><Relationship Id="rId27" Type="http://schemas.openxmlformats.org/officeDocument/2006/relationships/image" Target="../media/image573.png"/><Relationship Id="rId29" Type="http://schemas.openxmlformats.org/officeDocument/2006/relationships/image" Target="../media/image578.png"/><Relationship Id="rId11" Type="http://schemas.openxmlformats.org/officeDocument/2006/relationships/image" Target="../media/image40.png"/><Relationship Id="rId10" Type="http://schemas.openxmlformats.org/officeDocument/2006/relationships/image" Target="../media/image563.png"/><Relationship Id="rId13" Type="http://schemas.openxmlformats.org/officeDocument/2006/relationships/image" Target="../media/image566.png"/><Relationship Id="rId12" Type="http://schemas.openxmlformats.org/officeDocument/2006/relationships/image" Target="../media/image567.png"/><Relationship Id="rId15" Type="http://schemas.openxmlformats.org/officeDocument/2006/relationships/image" Target="../media/image50.png"/><Relationship Id="rId14" Type="http://schemas.openxmlformats.org/officeDocument/2006/relationships/image" Target="../media/image568.png"/><Relationship Id="rId17" Type="http://schemas.openxmlformats.org/officeDocument/2006/relationships/image" Target="../media/image32.png"/><Relationship Id="rId16" Type="http://schemas.openxmlformats.org/officeDocument/2006/relationships/image" Target="../media/image48.png"/><Relationship Id="rId19" Type="http://schemas.openxmlformats.org/officeDocument/2006/relationships/image" Target="../media/image572.png"/><Relationship Id="rId18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Relationship Id="rId11" Type="http://schemas.openxmlformats.org/officeDocument/2006/relationships/image" Target="../media/image50.png"/><Relationship Id="rId10" Type="http://schemas.openxmlformats.org/officeDocument/2006/relationships/image" Target="../media/image47.png"/><Relationship Id="rId13" Type="http://schemas.openxmlformats.org/officeDocument/2006/relationships/image" Target="../media/image32.png"/><Relationship Id="rId12" Type="http://schemas.openxmlformats.org/officeDocument/2006/relationships/image" Target="../media/image48.png"/><Relationship Id="rId14" Type="http://schemas.openxmlformats.org/officeDocument/2006/relationships/image" Target="../media/image3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9.png"/><Relationship Id="rId4" Type="http://schemas.openxmlformats.org/officeDocument/2006/relationships/image" Target="../media/image4.png"/><Relationship Id="rId9" Type="http://schemas.openxmlformats.org/officeDocument/2006/relationships/image" Target="../media/image605.png"/><Relationship Id="rId5" Type="http://schemas.openxmlformats.org/officeDocument/2006/relationships/image" Target="../media/image295.png"/><Relationship Id="rId6" Type="http://schemas.openxmlformats.org/officeDocument/2006/relationships/image" Target="../media/image598.png"/><Relationship Id="rId7" Type="http://schemas.openxmlformats.org/officeDocument/2006/relationships/image" Target="../media/image5.png"/><Relationship Id="rId8" Type="http://schemas.openxmlformats.org/officeDocument/2006/relationships/image" Target="../media/image557.png"/><Relationship Id="rId20" Type="http://schemas.openxmlformats.org/officeDocument/2006/relationships/image" Target="../media/image609.png"/><Relationship Id="rId22" Type="http://schemas.openxmlformats.org/officeDocument/2006/relationships/image" Target="../media/image40.png"/><Relationship Id="rId21" Type="http://schemas.openxmlformats.org/officeDocument/2006/relationships/image" Target="../media/image612.png"/><Relationship Id="rId24" Type="http://schemas.openxmlformats.org/officeDocument/2006/relationships/image" Target="../media/image50.png"/><Relationship Id="rId23" Type="http://schemas.openxmlformats.org/officeDocument/2006/relationships/image" Target="../media/image2.png"/><Relationship Id="rId26" Type="http://schemas.openxmlformats.org/officeDocument/2006/relationships/image" Target="../media/image32.png"/><Relationship Id="rId25" Type="http://schemas.openxmlformats.org/officeDocument/2006/relationships/image" Target="../media/image48.png"/><Relationship Id="rId27" Type="http://schemas.openxmlformats.org/officeDocument/2006/relationships/image" Target="../media/image35.png"/><Relationship Id="rId11" Type="http://schemas.openxmlformats.org/officeDocument/2006/relationships/image" Target="../media/image600.png"/><Relationship Id="rId10" Type="http://schemas.openxmlformats.org/officeDocument/2006/relationships/image" Target="../media/image601.png"/><Relationship Id="rId13" Type="http://schemas.openxmlformats.org/officeDocument/2006/relationships/image" Target="../media/image603.png"/><Relationship Id="rId12" Type="http://schemas.openxmlformats.org/officeDocument/2006/relationships/image" Target="../media/image604.png"/><Relationship Id="rId15" Type="http://schemas.openxmlformats.org/officeDocument/2006/relationships/image" Target="../media/image602.png"/><Relationship Id="rId14" Type="http://schemas.openxmlformats.org/officeDocument/2006/relationships/image" Target="../media/image610.png"/><Relationship Id="rId17" Type="http://schemas.openxmlformats.org/officeDocument/2006/relationships/image" Target="../media/image611.png"/><Relationship Id="rId16" Type="http://schemas.openxmlformats.org/officeDocument/2006/relationships/image" Target="../media/image608.png"/><Relationship Id="rId19" Type="http://schemas.openxmlformats.org/officeDocument/2006/relationships/image" Target="../media/image606.png"/><Relationship Id="rId18" Type="http://schemas.openxmlformats.org/officeDocument/2006/relationships/image" Target="../media/image60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9.png"/><Relationship Id="rId4" Type="http://schemas.openxmlformats.org/officeDocument/2006/relationships/image" Target="../media/image295.png"/><Relationship Id="rId9" Type="http://schemas.openxmlformats.org/officeDocument/2006/relationships/image" Target="../media/image557.png"/><Relationship Id="rId5" Type="http://schemas.openxmlformats.org/officeDocument/2006/relationships/image" Target="../media/image4.png"/><Relationship Id="rId6" Type="http://schemas.openxmlformats.org/officeDocument/2006/relationships/image" Target="../media/image615.png"/><Relationship Id="rId7" Type="http://schemas.openxmlformats.org/officeDocument/2006/relationships/image" Target="../media/image5.png"/><Relationship Id="rId8" Type="http://schemas.openxmlformats.org/officeDocument/2006/relationships/image" Target="../media/image40.png"/><Relationship Id="rId30" Type="http://schemas.openxmlformats.org/officeDocument/2006/relationships/image" Target="../media/image633.png"/><Relationship Id="rId20" Type="http://schemas.openxmlformats.org/officeDocument/2006/relationships/image" Target="../media/image626.png"/><Relationship Id="rId22" Type="http://schemas.openxmlformats.org/officeDocument/2006/relationships/image" Target="../media/image624.png"/><Relationship Id="rId21" Type="http://schemas.openxmlformats.org/officeDocument/2006/relationships/image" Target="../media/image621.png"/><Relationship Id="rId24" Type="http://schemas.openxmlformats.org/officeDocument/2006/relationships/image" Target="../media/image627.png"/><Relationship Id="rId23" Type="http://schemas.openxmlformats.org/officeDocument/2006/relationships/image" Target="../media/image623.png"/><Relationship Id="rId26" Type="http://schemas.openxmlformats.org/officeDocument/2006/relationships/image" Target="../media/image625.png"/><Relationship Id="rId25" Type="http://schemas.openxmlformats.org/officeDocument/2006/relationships/image" Target="../media/image628.png"/><Relationship Id="rId28" Type="http://schemas.openxmlformats.org/officeDocument/2006/relationships/image" Target="../media/image630.png"/><Relationship Id="rId27" Type="http://schemas.openxmlformats.org/officeDocument/2006/relationships/image" Target="../media/image629.png"/><Relationship Id="rId29" Type="http://schemas.openxmlformats.org/officeDocument/2006/relationships/image" Target="../media/image632.png"/><Relationship Id="rId11" Type="http://schemas.openxmlformats.org/officeDocument/2006/relationships/image" Target="../media/image48.png"/><Relationship Id="rId10" Type="http://schemas.openxmlformats.org/officeDocument/2006/relationships/image" Target="../media/image50.png"/><Relationship Id="rId13" Type="http://schemas.openxmlformats.org/officeDocument/2006/relationships/image" Target="../media/image35.png"/><Relationship Id="rId12" Type="http://schemas.openxmlformats.org/officeDocument/2006/relationships/image" Target="../media/image32.png"/><Relationship Id="rId15" Type="http://schemas.openxmlformats.org/officeDocument/2006/relationships/image" Target="../media/image618.png"/><Relationship Id="rId14" Type="http://schemas.openxmlformats.org/officeDocument/2006/relationships/image" Target="../media/image617.png"/><Relationship Id="rId17" Type="http://schemas.openxmlformats.org/officeDocument/2006/relationships/image" Target="../media/image619.png"/><Relationship Id="rId16" Type="http://schemas.openxmlformats.org/officeDocument/2006/relationships/image" Target="../media/image616.png"/><Relationship Id="rId19" Type="http://schemas.openxmlformats.org/officeDocument/2006/relationships/image" Target="../media/image622.png"/><Relationship Id="rId18" Type="http://schemas.openxmlformats.org/officeDocument/2006/relationships/image" Target="../media/image6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.png"/><Relationship Id="rId7" Type="http://schemas.openxmlformats.org/officeDocument/2006/relationships/image" Target="../media/image634.png"/><Relationship Id="rId8" Type="http://schemas.openxmlformats.org/officeDocument/2006/relationships/image" Target="../media/image42.png"/><Relationship Id="rId11" Type="http://schemas.openxmlformats.org/officeDocument/2006/relationships/image" Target="../media/image50.png"/><Relationship Id="rId10" Type="http://schemas.openxmlformats.org/officeDocument/2006/relationships/image" Target="../media/image631.png"/><Relationship Id="rId13" Type="http://schemas.openxmlformats.org/officeDocument/2006/relationships/image" Target="../media/image32.png"/><Relationship Id="rId12" Type="http://schemas.openxmlformats.org/officeDocument/2006/relationships/image" Target="../media/image48.png"/><Relationship Id="rId1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50.png"/><Relationship Id="rId5" Type="http://schemas.openxmlformats.org/officeDocument/2006/relationships/image" Target="../media/image39.png"/><Relationship Id="rId6" Type="http://schemas.openxmlformats.org/officeDocument/2006/relationships/image" Target="../media/image4.png"/><Relationship Id="rId7" Type="http://schemas.openxmlformats.org/officeDocument/2006/relationships/image" Target="../media/image635.png"/><Relationship Id="rId8" Type="http://schemas.openxmlformats.org/officeDocument/2006/relationships/image" Target="../media/image40.png"/><Relationship Id="rId11" Type="http://schemas.openxmlformats.org/officeDocument/2006/relationships/image" Target="../media/image32.png"/><Relationship Id="rId10" Type="http://schemas.openxmlformats.org/officeDocument/2006/relationships/image" Target="../media/image48.png"/><Relationship Id="rId12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png"/><Relationship Id="rId22" Type="http://schemas.openxmlformats.org/officeDocument/2006/relationships/image" Target="../media/image60.png"/><Relationship Id="rId21" Type="http://schemas.openxmlformats.org/officeDocument/2006/relationships/image" Target="../media/image82.png"/><Relationship Id="rId24" Type="http://schemas.openxmlformats.org/officeDocument/2006/relationships/image" Target="../media/image67.png"/><Relationship Id="rId23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66.png"/><Relationship Id="rId26" Type="http://schemas.openxmlformats.org/officeDocument/2006/relationships/image" Target="../media/image63.png"/><Relationship Id="rId25" Type="http://schemas.openxmlformats.org/officeDocument/2006/relationships/image" Target="../media/image65.png"/><Relationship Id="rId28" Type="http://schemas.openxmlformats.org/officeDocument/2006/relationships/image" Target="../media/image35.png"/><Relationship Id="rId27" Type="http://schemas.openxmlformats.org/officeDocument/2006/relationships/image" Target="../media/image59.png"/><Relationship Id="rId5" Type="http://schemas.openxmlformats.org/officeDocument/2006/relationships/image" Target="../media/image39.png"/><Relationship Id="rId6" Type="http://schemas.openxmlformats.org/officeDocument/2006/relationships/image" Target="../media/image61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Relationship Id="rId11" Type="http://schemas.openxmlformats.org/officeDocument/2006/relationships/image" Target="../media/image4.png"/><Relationship Id="rId10" Type="http://schemas.openxmlformats.org/officeDocument/2006/relationships/image" Target="../media/image64.png"/><Relationship Id="rId13" Type="http://schemas.openxmlformats.org/officeDocument/2006/relationships/image" Target="../media/image47.png"/><Relationship Id="rId12" Type="http://schemas.openxmlformats.org/officeDocument/2006/relationships/image" Target="../media/image42.png"/><Relationship Id="rId15" Type="http://schemas.openxmlformats.org/officeDocument/2006/relationships/image" Target="../media/image32.png"/><Relationship Id="rId14" Type="http://schemas.openxmlformats.org/officeDocument/2006/relationships/image" Target="../media/image40.png"/><Relationship Id="rId17" Type="http://schemas.openxmlformats.org/officeDocument/2006/relationships/image" Target="../media/image55.png"/><Relationship Id="rId16" Type="http://schemas.openxmlformats.org/officeDocument/2006/relationships/image" Target="../media/image178.png"/><Relationship Id="rId19" Type="http://schemas.openxmlformats.org/officeDocument/2006/relationships/image" Target="../media/image57.png"/><Relationship Id="rId18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9.png"/><Relationship Id="rId22" Type="http://schemas.openxmlformats.org/officeDocument/2006/relationships/image" Target="../media/image84.png"/><Relationship Id="rId21" Type="http://schemas.openxmlformats.org/officeDocument/2006/relationships/image" Target="../media/image81.png"/><Relationship Id="rId24" Type="http://schemas.openxmlformats.org/officeDocument/2006/relationships/image" Target="../media/image83.png"/><Relationship Id="rId23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50.png"/><Relationship Id="rId26" Type="http://schemas.openxmlformats.org/officeDocument/2006/relationships/image" Target="../media/image77.png"/><Relationship Id="rId25" Type="http://schemas.openxmlformats.org/officeDocument/2006/relationships/image" Target="../media/image80.png"/><Relationship Id="rId28" Type="http://schemas.openxmlformats.org/officeDocument/2006/relationships/image" Target="../media/image86.png"/><Relationship Id="rId27" Type="http://schemas.openxmlformats.org/officeDocument/2006/relationships/image" Target="../media/image87.png"/><Relationship Id="rId5" Type="http://schemas.openxmlformats.org/officeDocument/2006/relationships/image" Target="../media/image39.png"/><Relationship Id="rId6" Type="http://schemas.openxmlformats.org/officeDocument/2006/relationships/image" Target="../media/image4.png"/><Relationship Id="rId29" Type="http://schemas.openxmlformats.org/officeDocument/2006/relationships/image" Target="../media/image93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Relationship Id="rId31" Type="http://schemas.openxmlformats.org/officeDocument/2006/relationships/image" Target="../media/image47.png"/><Relationship Id="rId30" Type="http://schemas.openxmlformats.org/officeDocument/2006/relationships/image" Target="../media/image89.png"/><Relationship Id="rId11" Type="http://schemas.openxmlformats.org/officeDocument/2006/relationships/image" Target="../media/image69.png"/><Relationship Id="rId33" Type="http://schemas.openxmlformats.org/officeDocument/2006/relationships/image" Target="../media/image88.png"/><Relationship Id="rId10" Type="http://schemas.openxmlformats.org/officeDocument/2006/relationships/image" Target="../media/image179.png"/><Relationship Id="rId32" Type="http://schemas.openxmlformats.org/officeDocument/2006/relationships/image" Target="../media/image48.png"/><Relationship Id="rId13" Type="http://schemas.openxmlformats.org/officeDocument/2006/relationships/image" Target="../media/image70.png"/><Relationship Id="rId35" Type="http://schemas.openxmlformats.org/officeDocument/2006/relationships/image" Target="../media/image32.png"/><Relationship Id="rId12" Type="http://schemas.openxmlformats.org/officeDocument/2006/relationships/image" Target="../media/image68.png"/><Relationship Id="rId34" Type="http://schemas.openxmlformats.org/officeDocument/2006/relationships/image" Target="../media/image64.png"/><Relationship Id="rId15" Type="http://schemas.openxmlformats.org/officeDocument/2006/relationships/image" Target="../media/image73.png"/><Relationship Id="rId14" Type="http://schemas.openxmlformats.org/officeDocument/2006/relationships/image" Target="../media/image72.png"/><Relationship Id="rId36" Type="http://schemas.openxmlformats.org/officeDocument/2006/relationships/image" Target="../media/image35.png"/><Relationship Id="rId17" Type="http://schemas.openxmlformats.org/officeDocument/2006/relationships/image" Target="../media/image75.png"/><Relationship Id="rId16" Type="http://schemas.openxmlformats.org/officeDocument/2006/relationships/image" Target="../media/image74.png"/><Relationship Id="rId19" Type="http://schemas.openxmlformats.org/officeDocument/2006/relationships/image" Target="../media/image76.png"/><Relationship Id="rId18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7.png"/><Relationship Id="rId42" Type="http://schemas.openxmlformats.org/officeDocument/2006/relationships/image" Target="../media/image129.png"/><Relationship Id="rId41" Type="http://schemas.openxmlformats.org/officeDocument/2006/relationships/image" Target="../media/image128.png"/><Relationship Id="rId44" Type="http://schemas.openxmlformats.org/officeDocument/2006/relationships/image" Target="../media/image133.png"/><Relationship Id="rId43" Type="http://schemas.openxmlformats.org/officeDocument/2006/relationships/image" Target="../media/image131.png"/><Relationship Id="rId46" Type="http://schemas.openxmlformats.org/officeDocument/2006/relationships/image" Target="../media/image132.png"/><Relationship Id="rId45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97.png"/><Relationship Id="rId48" Type="http://schemas.openxmlformats.org/officeDocument/2006/relationships/image" Target="../media/image48.png"/><Relationship Id="rId47" Type="http://schemas.openxmlformats.org/officeDocument/2006/relationships/image" Target="../media/image138.png"/><Relationship Id="rId49" Type="http://schemas.openxmlformats.org/officeDocument/2006/relationships/image" Target="../media/image64.png"/><Relationship Id="rId5" Type="http://schemas.openxmlformats.org/officeDocument/2006/relationships/image" Target="../media/image130.png"/><Relationship Id="rId6" Type="http://schemas.openxmlformats.org/officeDocument/2006/relationships/image" Target="../media/image92.png"/><Relationship Id="rId7" Type="http://schemas.openxmlformats.org/officeDocument/2006/relationships/image" Target="../media/image94.png"/><Relationship Id="rId8" Type="http://schemas.openxmlformats.org/officeDocument/2006/relationships/image" Target="../media/image96.png"/><Relationship Id="rId31" Type="http://schemas.openxmlformats.org/officeDocument/2006/relationships/image" Target="../media/image112.png"/><Relationship Id="rId30" Type="http://schemas.openxmlformats.org/officeDocument/2006/relationships/image" Target="../media/image113.png"/><Relationship Id="rId33" Type="http://schemas.openxmlformats.org/officeDocument/2006/relationships/image" Target="../media/image115.png"/><Relationship Id="rId32" Type="http://schemas.openxmlformats.org/officeDocument/2006/relationships/image" Target="../media/image116.png"/><Relationship Id="rId35" Type="http://schemas.openxmlformats.org/officeDocument/2006/relationships/image" Target="../media/image121.png"/><Relationship Id="rId34" Type="http://schemas.openxmlformats.org/officeDocument/2006/relationships/image" Target="../media/image114.png"/><Relationship Id="rId37" Type="http://schemas.openxmlformats.org/officeDocument/2006/relationships/image" Target="../media/image120.png"/><Relationship Id="rId36" Type="http://schemas.openxmlformats.org/officeDocument/2006/relationships/image" Target="../media/image117.png"/><Relationship Id="rId39" Type="http://schemas.openxmlformats.org/officeDocument/2006/relationships/image" Target="../media/image124.png"/><Relationship Id="rId38" Type="http://schemas.openxmlformats.org/officeDocument/2006/relationships/image" Target="../media/image123.png"/><Relationship Id="rId20" Type="http://schemas.openxmlformats.org/officeDocument/2006/relationships/image" Target="../media/image104.png"/><Relationship Id="rId22" Type="http://schemas.openxmlformats.org/officeDocument/2006/relationships/image" Target="../media/image107.png"/><Relationship Id="rId21" Type="http://schemas.openxmlformats.org/officeDocument/2006/relationships/image" Target="../media/image102.png"/><Relationship Id="rId24" Type="http://schemas.openxmlformats.org/officeDocument/2006/relationships/image" Target="../media/image103.png"/><Relationship Id="rId23" Type="http://schemas.openxmlformats.org/officeDocument/2006/relationships/image" Target="../media/image110.png"/><Relationship Id="rId26" Type="http://schemas.openxmlformats.org/officeDocument/2006/relationships/image" Target="../media/image105.png"/><Relationship Id="rId25" Type="http://schemas.openxmlformats.org/officeDocument/2006/relationships/image" Target="../media/image109.png"/><Relationship Id="rId28" Type="http://schemas.openxmlformats.org/officeDocument/2006/relationships/image" Target="../media/image108.png"/><Relationship Id="rId27" Type="http://schemas.openxmlformats.org/officeDocument/2006/relationships/image" Target="../media/image106.png"/><Relationship Id="rId29" Type="http://schemas.openxmlformats.org/officeDocument/2006/relationships/image" Target="../media/image111.png"/><Relationship Id="rId51" Type="http://schemas.openxmlformats.org/officeDocument/2006/relationships/image" Target="../media/image35.png"/><Relationship Id="rId50" Type="http://schemas.openxmlformats.org/officeDocument/2006/relationships/image" Target="../media/image32.png"/><Relationship Id="rId53" Type="http://schemas.openxmlformats.org/officeDocument/2006/relationships/image" Target="../media/image176.png"/><Relationship Id="rId52" Type="http://schemas.openxmlformats.org/officeDocument/2006/relationships/image" Target="../media/image141.png"/><Relationship Id="rId11" Type="http://schemas.openxmlformats.org/officeDocument/2006/relationships/image" Target="../media/image98.png"/><Relationship Id="rId55" Type="http://schemas.openxmlformats.org/officeDocument/2006/relationships/image" Target="../media/image159.png"/><Relationship Id="rId10" Type="http://schemas.openxmlformats.org/officeDocument/2006/relationships/image" Target="../media/image95.png"/><Relationship Id="rId54" Type="http://schemas.openxmlformats.org/officeDocument/2006/relationships/image" Target="../media/image157.png"/><Relationship Id="rId13" Type="http://schemas.openxmlformats.org/officeDocument/2006/relationships/image" Target="../media/image100.png"/><Relationship Id="rId57" Type="http://schemas.openxmlformats.org/officeDocument/2006/relationships/image" Target="../media/image166.png"/><Relationship Id="rId12" Type="http://schemas.openxmlformats.org/officeDocument/2006/relationships/image" Target="../media/image99.png"/><Relationship Id="rId56" Type="http://schemas.openxmlformats.org/officeDocument/2006/relationships/image" Target="../media/image161.png"/><Relationship Id="rId15" Type="http://schemas.openxmlformats.org/officeDocument/2006/relationships/image" Target="../media/image4.png"/><Relationship Id="rId59" Type="http://schemas.openxmlformats.org/officeDocument/2006/relationships/image" Target="../media/image165.png"/><Relationship Id="rId14" Type="http://schemas.openxmlformats.org/officeDocument/2006/relationships/image" Target="../media/image39.png"/><Relationship Id="rId58" Type="http://schemas.openxmlformats.org/officeDocument/2006/relationships/image" Target="../media/image170.png"/><Relationship Id="rId17" Type="http://schemas.openxmlformats.org/officeDocument/2006/relationships/image" Target="../media/image40.png"/><Relationship Id="rId16" Type="http://schemas.openxmlformats.org/officeDocument/2006/relationships/image" Target="../media/image42.png"/><Relationship Id="rId19" Type="http://schemas.openxmlformats.org/officeDocument/2006/relationships/image" Target="../media/image47.png"/><Relationship Id="rId18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2.png"/><Relationship Id="rId5" Type="http://schemas.openxmlformats.org/officeDocument/2006/relationships/image" Target="../media/image164.png"/><Relationship Id="rId6" Type="http://schemas.openxmlformats.org/officeDocument/2006/relationships/image" Target="../media/image169.png"/><Relationship Id="rId7" Type="http://schemas.openxmlformats.org/officeDocument/2006/relationships/image" Target="../media/image39.png"/><Relationship Id="rId8" Type="http://schemas.openxmlformats.org/officeDocument/2006/relationships/image" Target="../media/image4.png"/><Relationship Id="rId31" Type="http://schemas.openxmlformats.org/officeDocument/2006/relationships/image" Target="../media/image187.png"/><Relationship Id="rId30" Type="http://schemas.openxmlformats.org/officeDocument/2006/relationships/image" Target="../media/image186.png"/><Relationship Id="rId33" Type="http://schemas.openxmlformats.org/officeDocument/2006/relationships/image" Target="../media/image35.png"/><Relationship Id="rId32" Type="http://schemas.openxmlformats.org/officeDocument/2006/relationships/image" Target="../media/image32.png"/><Relationship Id="rId20" Type="http://schemas.openxmlformats.org/officeDocument/2006/relationships/image" Target="../media/image175.png"/><Relationship Id="rId22" Type="http://schemas.openxmlformats.org/officeDocument/2006/relationships/image" Target="../media/image181.png"/><Relationship Id="rId21" Type="http://schemas.openxmlformats.org/officeDocument/2006/relationships/image" Target="../media/image174.png"/><Relationship Id="rId24" Type="http://schemas.openxmlformats.org/officeDocument/2006/relationships/image" Target="../media/image183.png"/><Relationship Id="rId23" Type="http://schemas.openxmlformats.org/officeDocument/2006/relationships/image" Target="../media/image180.png"/><Relationship Id="rId26" Type="http://schemas.openxmlformats.org/officeDocument/2006/relationships/image" Target="../media/image184.png"/><Relationship Id="rId25" Type="http://schemas.openxmlformats.org/officeDocument/2006/relationships/image" Target="../media/image185.png"/><Relationship Id="rId28" Type="http://schemas.openxmlformats.org/officeDocument/2006/relationships/image" Target="../media/image188.png"/><Relationship Id="rId27" Type="http://schemas.openxmlformats.org/officeDocument/2006/relationships/image" Target="../media/image190.png"/><Relationship Id="rId29" Type="http://schemas.openxmlformats.org/officeDocument/2006/relationships/image" Target="../media/image48.png"/><Relationship Id="rId11" Type="http://schemas.openxmlformats.org/officeDocument/2006/relationships/image" Target="../media/image50.png"/><Relationship Id="rId10" Type="http://schemas.openxmlformats.org/officeDocument/2006/relationships/image" Target="../media/image40.png"/><Relationship Id="rId13" Type="http://schemas.openxmlformats.org/officeDocument/2006/relationships/image" Target="../media/image172.png"/><Relationship Id="rId12" Type="http://schemas.openxmlformats.org/officeDocument/2006/relationships/image" Target="../media/image47.png"/><Relationship Id="rId15" Type="http://schemas.openxmlformats.org/officeDocument/2006/relationships/image" Target="../media/image177.png"/><Relationship Id="rId14" Type="http://schemas.openxmlformats.org/officeDocument/2006/relationships/image" Target="../media/image168.png"/><Relationship Id="rId17" Type="http://schemas.openxmlformats.org/officeDocument/2006/relationships/image" Target="../media/image171.png"/><Relationship Id="rId16" Type="http://schemas.openxmlformats.org/officeDocument/2006/relationships/image" Target="../media/image240.png"/><Relationship Id="rId19" Type="http://schemas.openxmlformats.org/officeDocument/2006/relationships/image" Target="../media/image173.png"/><Relationship Id="rId18" Type="http://schemas.openxmlformats.org/officeDocument/2006/relationships/image" Target="../media/image1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98.png"/><Relationship Id="rId5" Type="http://schemas.openxmlformats.org/officeDocument/2006/relationships/image" Target="../media/image39.png"/><Relationship Id="rId6" Type="http://schemas.openxmlformats.org/officeDocument/2006/relationships/image" Target="../media/image189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31" Type="http://schemas.openxmlformats.org/officeDocument/2006/relationships/image" Target="../media/image48.png"/><Relationship Id="rId30" Type="http://schemas.openxmlformats.org/officeDocument/2006/relationships/image" Target="../media/image209.png"/><Relationship Id="rId33" Type="http://schemas.openxmlformats.org/officeDocument/2006/relationships/image" Target="../media/image35.png"/><Relationship Id="rId32" Type="http://schemas.openxmlformats.org/officeDocument/2006/relationships/image" Target="../media/image32.png"/><Relationship Id="rId20" Type="http://schemas.openxmlformats.org/officeDocument/2006/relationships/image" Target="../media/image50.png"/><Relationship Id="rId22" Type="http://schemas.openxmlformats.org/officeDocument/2006/relationships/image" Target="../media/image208.png"/><Relationship Id="rId21" Type="http://schemas.openxmlformats.org/officeDocument/2006/relationships/image" Target="../media/image47.png"/><Relationship Id="rId24" Type="http://schemas.openxmlformats.org/officeDocument/2006/relationships/image" Target="../media/image200.png"/><Relationship Id="rId23" Type="http://schemas.openxmlformats.org/officeDocument/2006/relationships/image" Target="../media/image204.png"/><Relationship Id="rId26" Type="http://schemas.openxmlformats.org/officeDocument/2006/relationships/image" Target="../media/image205.png"/><Relationship Id="rId25" Type="http://schemas.openxmlformats.org/officeDocument/2006/relationships/image" Target="../media/image202.png"/><Relationship Id="rId28" Type="http://schemas.openxmlformats.org/officeDocument/2006/relationships/image" Target="../media/image206.png"/><Relationship Id="rId27" Type="http://schemas.openxmlformats.org/officeDocument/2006/relationships/image" Target="../media/image207.png"/><Relationship Id="rId29" Type="http://schemas.openxmlformats.org/officeDocument/2006/relationships/image" Target="../media/image203.png"/><Relationship Id="rId11" Type="http://schemas.openxmlformats.org/officeDocument/2006/relationships/image" Target="../media/image195.png"/><Relationship Id="rId10" Type="http://schemas.openxmlformats.org/officeDocument/2006/relationships/image" Target="../media/image193.png"/><Relationship Id="rId13" Type="http://schemas.openxmlformats.org/officeDocument/2006/relationships/image" Target="../media/image199.png"/><Relationship Id="rId12" Type="http://schemas.openxmlformats.org/officeDocument/2006/relationships/image" Target="../media/image201.png"/><Relationship Id="rId15" Type="http://schemas.openxmlformats.org/officeDocument/2006/relationships/image" Target="../media/image196.png"/><Relationship Id="rId14" Type="http://schemas.openxmlformats.org/officeDocument/2006/relationships/image" Target="../media/image197.png"/><Relationship Id="rId17" Type="http://schemas.openxmlformats.org/officeDocument/2006/relationships/image" Target="../media/image4.png"/><Relationship Id="rId16" Type="http://schemas.openxmlformats.org/officeDocument/2006/relationships/image" Target="../media/image194.png"/><Relationship Id="rId19" Type="http://schemas.openxmlformats.org/officeDocument/2006/relationships/image" Target="../media/image40.png"/><Relationship Id="rId18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.png"/><Relationship Id="rId7" Type="http://schemas.openxmlformats.org/officeDocument/2006/relationships/image" Target="../media/image210.png"/><Relationship Id="rId8" Type="http://schemas.openxmlformats.org/officeDocument/2006/relationships/image" Target="../media/image42.png"/><Relationship Id="rId11" Type="http://schemas.openxmlformats.org/officeDocument/2006/relationships/image" Target="../media/image50.png"/><Relationship Id="rId10" Type="http://schemas.openxmlformats.org/officeDocument/2006/relationships/image" Target="../media/image211.png"/><Relationship Id="rId13" Type="http://schemas.openxmlformats.org/officeDocument/2006/relationships/image" Target="../media/image32.png"/><Relationship Id="rId12" Type="http://schemas.openxmlformats.org/officeDocument/2006/relationships/image" Target="../media/image48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9E9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7240" y="4800600"/>
            <a:ext cx="12991680" cy="1299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8400" y="-4610160"/>
            <a:ext cx="7327440" cy="732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41400" y="1003320"/>
            <a:ext cx="4965480" cy="496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0320" y="1359000"/>
            <a:ext cx="1587240" cy="144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4760" y="9232920"/>
            <a:ext cx="4076280" cy="111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43880" y="2184480"/>
            <a:ext cx="4800240" cy="152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495360" y="1955880"/>
            <a:ext cx="19570320" cy="441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54480" y="2908440"/>
            <a:ext cx="9778680" cy="22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32440" y="2197080"/>
            <a:ext cx="4368600" cy="81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495360" y="4419720"/>
            <a:ext cx="19570320" cy="441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54480" y="5384880"/>
            <a:ext cx="9778680" cy="22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16520" y="3086280"/>
            <a:ext cx="6654600" cy="198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19520" y="5765760"/>
            <a:ext cx="11696400" cy="179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60" y="980424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120" y="14605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01720" y="1625760"/>
            <a:ext cx="534636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62040" y="1359000"/>
            <a:ext cx="219672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5727600" y="254160"/>
            <a:ext cx="29743200" cy="1127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27280" y="3759120"/>
            <a:ext cx="182844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19240" y="3746520"/>
            <a:ext cx="1218960" cy="7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594240" y="4381560"/>
            <a:ext cx="182844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11760" y="4394160"/>
            <a:ext cx="132048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423040" y="5016600"/>
            <a:ext cx="370800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134040" y="5016600"/>
            <a:ext cx="217152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289640" y="5600880"/>
            <a:ext cx="182844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89640" y="5626080"/>
            <a:ext cx="181584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144000" y="6235560"/>
            <a:ext cx="556236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455560" y="6248520"/>
            <a:ext cx="106632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877920" y="6858000"/>
            <a:ext cx="182844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461840" y="6832440"/>
            <a:ext cx="812520" cy="7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957200" y="7493040"/>
            <a:ext cx="182844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4096880" y="7467480"/>
            <a:ext cx="157428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744880" y="8102520"/>
            <a:ext cx="182844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719320" y="8115480"/>
            <a:ext cx="189180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902120" y="9016920"/>
            <a:ext cx="583920" cy="5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473800" y="8978760"/>
            <a:ext cx="129492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365960" y="9016920"/>
            <a:ext cx="583920" cy="5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001000" y="8966160"/>
            <a:ext cx="182844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0426680" y="9016920"/>
            <a:ext cx="583920" cy="5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1112480" y="9055080"/>
            <a:ext cx="64728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2369960" y="9016920"/>
            <a:ext cx="583920" cy="5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3004640" y="8966160"/>
            <a:ext cx="659880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9960" y="1257480"/>
            <a:ext cx="736560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17000" y="927000"/>
            <a:ext cx="1917360" cy="59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120" y="2641680"/>
            <a:ext cx="9778680" cy="652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80440" y="5575320"/>
            <a:ext cx="10350000" cy="401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86880" y="2730600"/>
            <a:ext cx="13118760" cy="309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061720" y="3403440"/>
            <a:ext cx="6565680" cy="15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556400" y="3848040"/>
            <a:ext cx="11734560" cy="81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9960" y="1257480"/>
            <a:ext cx="736560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17000" y="927000"/>
            <a:ext cx="1917360" cy="59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1625760" y="2413080"/>
            <a:ext cx="14096520" cy="441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52480" y="3378240"/>
            <a:ext cx="7048080" cy="22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98600" y="3975120"/>
            <a:ext cx="5638320" cy="130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73320" y="3060720"/>
            <a:ext cx="441936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74840" y="3086280"/>
            <a:ext cx="396216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08840" y="2413080"/>
            <a:ext cx="14096520" cy="441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487080" y="3378240"/>
            <a:ext cx="7048080" cy="22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007640" y="4000680"/>
            <a:ext cx="5409720" cy="12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807560" y="3060720"/>
            <a:ext cx="441936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794960" y="3086280"/>
            <a:ext cx="407628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-1955880" y="5727600"/>
            <a:ext cx="10870920" cy="380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5040" y="6566040"/>
            <a:ext cx="5435280" cy="190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87600" y="6311880"/>
            <a:ext cx="3530160" cy="5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41400" y="6350040"/>
            <a:ext cx="3136680" cy="59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5800" y="7124760"/>
            <a:ext cx="5397120" cy="106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733920" y="5727600"/>
            <a:ext cx="11061360" cy="380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375240" y="6566040"/>
            <a:ext cx="5524200" cy="190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493040" y="6311880"/>
            <a:ext cx="3530160" cy="5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480440" y="6350040"/>
            <a:ext cx="3606480" cy="59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578640" y="7124760"/>
            <a:ext cx="5257440" cy="106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613800" y="5727600"/>
            <a:ext cx="10718280" cy="380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2166560" y="6566040"/>
            <a:ext cx="5358960" cy="190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2864960" y="6311880"/>
            <a:ext cx="3974760" cy="5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3080960" y="6362640"/>
            <a:ext cx="3580920" cy="59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2166560" y="7175520"/>
            <a:ext cx="5422680" cy="106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216320" y="4089240"/>
            <a:ext cx="2717280" cy="4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527880" y="4610160"/>
            <a:ext cx="1180800" cy="4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2827160" y="4114800"/>
            <a:ext cx="558360" cy="4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1976120" y="4622760"/>
            <a:ext cx="2044440" cy="4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2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0440" y="2832120"/>
            <a:ext cx="7810200" cy="20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62120" y="3809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073320" y="-375912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257480"/>
            <a:ext cx="930888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2019240" y="-25560"/>
            <a:ext cx="14934960" cy="1311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95280" y="2832120"/>
            <a:ext cx="7467120" cy="656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51640" y="-457200"/>
            <a:ext cx="15607800" cy="1311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34240" y="876240"/>
            <a:ext cx="23871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12800" y="3886200"/>
            <a:ext cx="6133680" cy="13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38360" y="3378240"/>
            <a:ext cx="154908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803240" y="3327480"/>
            <a:ext cx="139680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74640" y="5486400"/>
            <a:ext cx="6616440" cy="10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74640" y="7149960"/>
            <a:ext cx="5778000" cy="181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701720" y="4991040"/>
            <a:ext cx="172692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803240" y="4952880"/>
            <a:ext cx="158724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50960" y="6642000"/>
            <a:ext cx="113004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03240" y="6566040"/>
            <a:ext cx="901440" cy="6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2120" y="3809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73320" y="-375912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4600" y="1168560"/>
            <a:ext cx="1090908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34240" y="876240"/>
            <a:ext cx="23871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92360" y="2743200"/>
            <a:ext cx="11302560" cy="652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92360" y="2743200"/>
            <a:ext cx="11302560" cy="652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2280" y="1257480"/>
            <a:ext cx="711180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9040" y="990720"/>
            <a:ext cx="26539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58280" y="927000"/>
            <a:ext cx="2717280" cy="59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09960" y="2857680"/>
            <a:ext cx="12267720" cy="659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9120" y="6299280"/>
            <a:ext cx="8191080" cy="819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25960" y="838080"/>
            <a:ext cx="5206680" cy="52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451240" y="1257480"/>
            <a:ext cx="1847808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53360" y="876240"/>
            <a:ext cx="293328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5194440" y="2717640"/>
            <a:ext cx="29070000" cy="306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1080" y="3378240"/>
            <a:ext cx="14541120" cy="152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38560" y="3517920"/>
            <a:ext cx="1137888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38960" y="3746520"/>
            <a:ext cx="14007600" cy="819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77520" y="5537160"/>
            <a:ext cx="7009920" cy="41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1511280" y="3746520"/>
            <a:ext cx="14007600" cy="819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27280" y="5537160"/>
            <a:ext cx="7009920" cy="41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-152280" y="5079960"/>
            <a:ext cx="10769400" cy="135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89040" y="5372280"/>
            <a:ext cx="538452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79560" y="5308560"/>
            <a:ext cx="5587560" cy="9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35760" y="5079960"/>
            <a:ext cx="10769400" cy="135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477440" y="5372280"/>
            <a:ext cx="538452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-5400000">
            <a:off x="9169200" y="7581960"/>
            <a:ext cx="31716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-5400000">
            <a:off x="8978760" y="7581960"/>
            <a:ext cx="31716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931320" y="5295960"/>
            <a:ext cx="549864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514600" y="6578640"/>
            <a:ext cx="4838400" cy="215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049120" y="6692760"/>
            <a:ext cx="234900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061720" y="7365960"/>
            <a:ext cx="422892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963520" y="8026560"/>
            <a:ext cx="120600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744200" y="6578640"/>
            <a:ext cx="4711320" cy="215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-2019240" y="2286000"/>
            <a:ext cx="17779680" cy="9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2120" y="3809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73320" y="-375912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080" y="876240"/>
            <a:ext cx="242532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8432640" y="8496360"/>
            <a:ext cx="31716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8242200" y="8496360"/>
            <a:ext cx="31716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8432640" y="5067360"/>
            <a:ext cx="31716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8242200" y="5067360"/>
            <a:ext cx="31716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87920" y="3225960"/>
            <a:ext cx="15049080" cy="64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44000" y="4622760"/>
            <a:ext cx="7517880" cy="321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499680" y="4711680"/>
            <a:ext cx="6159240" cy="318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546120" y="3124080"/>
            <a:ext cx="10769400" cy="176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82960" y="3505320"/>
            <a:ext cx="5384520" cy="88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74920" y="3581280"/>
            <a:ext cx="4597200" cy="81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581960" y="3124080"/>
            <a:ext cx="10769400" cy="176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210680" y="3505320"/>
            <a:ext cx="5384520" cy="88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503000" y="3581280"/>
            <a:ext cx="4622400" cy="81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-1257480" y="4191120"/>
            <a:ext cx="12191760" cy="198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27280" y="4622760"/>
            <a:ext cx="6095520" cy="99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97080" y="4838760"/>
            <a:ext cx="500328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-1257480" y="7683480"/>
            <a:ext cx="12191760" cy="203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727280" y="8128080"/>
            <a:ext cx="609552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97080" y="8356680"/>
            <a:ext cx="231120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460840" y="7543800"/>
            <a:ext cx="15049080" cy="23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144000" y="8051760"/>
            <a:ext cx="7517880" cy="11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474120" y="8344080"/>
            <a:ext cx="5638320" cy="7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135040" y="5041800"/>
            <a:ext cx="2653920" cy="196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-2451240" y="1257480"/>
            <a:ext cx="1847808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-2133720" y="2286000"/>
            <a:ext cx="17868600" cy="9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2120" y="3809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73320" y="-375912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6440" y="1257480"/>
            <a:ext cx="797508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080" y="876240"/>
            <a:ext cx="242532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480" y="2997360"/>
            <a:ext cx="1536480" cy="55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67080" y="2933640"/>
            <a:ext cx="114264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84680" y="4089240"/>
            <a:ext cx="2031480" cy="55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97280" y="4038480"/>
            <a:ext cx="213336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84680" y="5181480"/>
            <a:ext cx="2031480" cy="55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36960" y="5130720"/>
            <a:ext cx="186660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4534200" y="3759120"/>
            <a:ext cx="54576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4534200" y="4863960"/>
            <a:ext cx="54576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4534200" y="5956200"/>
            <a:ext cx="54576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55880" y="6718320"/>
            <a:ext cx="1625400" cy="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448280" y="7162920"/>
            <a:ext cx="97740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32520" y="6730920"/>
            <a:ext cx="1638000" cy="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5400000">
            <a:off x="7188480" y="7175520"/>
            <a:ext cx="96480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8340000">
            <a:off x="3696120" y="7238880"/>
            <a:ext cx="125712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2460000">
            <a:off x="4648320" y="7238880"/>
            <a:ext cx="125712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5400000">
            <a:off x="1499040" y="8674200"/>
            <a:ext cx="875880" cy="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581280" y="6273720"/>
            <a:ext cx="2450880" cy="9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860640" y="6413400"/>
            <a:ext cx="1993680" cy="7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955880" y="9067680"/>
            <a:ext cx="204444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5400000">
            <a:off x="7226640" y="8699400"/>
            <a:ext cx="837720" cy="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524560" y="9067680"/>
            <a:ext cx="213336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rot="1920000">
            <a:off x="3759120" y="8496000"/>
            <a:ext cx="107928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 rot="9000000">
            <a:off x="4686480" y="8496720"/>
            <a:ext cx="115524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79640" y="7709040"/>
            <a:ext cx="1714320" cy="55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17440" y="7645320"/>
            <a:ext cx="1726920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997360" y="7709040"/>
            <a:ext cx="1714320" cy="55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8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200400" y="7645320"/>
            <a:ext cx="1396800" cy="7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902120" y="7709040"/>
            <a:ext cx="1714320" cy="55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8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105520" y="7721640"/>
            <a:ext cx="134568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6807240" y="7709040"/>
            <a:ext cx="1714320" cy="55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8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188120" y="7645320"/>
            <a:ext cx="106632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8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505320" y="3746520"/>
            <a:ext cx="128232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8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346040" y="2629080"/>
            <a:ext cx="1891800" cy="55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8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523880" y="2641680"/>
            <a:ext cx="168876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8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 rot="5400000">
            <a:off x="2121120" y="3301920"/>
            <a:ext cx="35532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8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079640" y="3530520"/>
            <a:ext cx="2425320" cy="55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8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117440" y="3467160"/>
            <a:ext cx="2476080" cy="7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8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4000680" y="8839080"/>
            <a:ext cx="1536480" cy="55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8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4152960" y="8788320"/>
            <a:ext cx="1345680" cy="7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8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8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400800" y="2413080"/>
            <a:ext cx="14007600" cy="815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8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9639360" y="4178160"/>
            <a:ext cx="7009920" cy="40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8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10058400" y="4724280"/>
            <a:ext cx="6171840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8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0337760" y="3708360"/>
            <a:ext cx="5384520" cy="6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8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10363320" y="3720960"/>
            <a:ext cx="4901760" cy="81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8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10782360" y="4788000"/>
            <a:ext cx="472392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8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8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8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 rot="5400000">
            <a:off x="2070360" y="4254480"/>
            <a:ext cx="45684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8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1308240" y="4533840"/>
            <a:ext cx="1980720" cy="6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8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244520" y="4610160"/>
            <a:ext cx="219672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8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5816520" y="5410080"/>
            <a:ext cx="73620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8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6553080" y="5118120"/>
            <a:ext cx="1980720" cy="6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8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6794640" y="5232240"/>
            <a:ext cx="161244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18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1295280" y="5702400"/>
            <a:ext cx="1980720" cy="6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8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1600200" y="5791320"/>
            <a:ext cx="14475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8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5816520" y="4305240"/>
            <a:ext cx="76176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8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6578640" y="4013280"/>
            <a:ext cx="1980720" cy="6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8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6819840" y="4140360"/>
            <a:ext cx="161244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18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 rot="-9480000">
            <a:off x="3225960" y="6210720"/>
            <a:ext cx="111708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8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10287000" y="6159600"/>
            <a:ext cx="5600520" cy="168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8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8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8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0350360" y="5702400"/>
            <a:ext cx="1155240" cy="64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2120" y="3809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73320" y="-375912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2120" y="1257480"/>
            <a:ext cx="760680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080" y="876240"/>
            <a:ext cx="242532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85200" y="3162240"/>
            <a:ext cx="269208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90120" y="3301920"/>
            <a:ext cx="2222280" cy="86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91640" y="4927680"/>
            <a:ext cx="187920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32840" y="4863960"/>
            <a:ext cx="1536480" cy="87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93160" y="7632720"/>
            <a:ext cx="168876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058400" y="7556400"/>
            <a:ext cx="1498320" cy="87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791640" y="6273720"/>
            <a:ext cx="187920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10363320" y="4495680"/>
            <a:ext cx="74880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0363320" y="5854320"/>
            <a:ext cx="74880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0363320" y="7200720"/>
            <a:ext cx="74880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1320000">
            <a:off x="11734560" y="6324480"/>
            <a:ext cx="104112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1620000">
            <a:off x="11709360" y="6769080"/>
            <a:ext cx="106632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366640" y="5842080"/>
            <a:ext cx="1383840" cy="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5400000">
            <a:off x="11163600" y="5994360"/>
            <a:ext cx="41868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236240" y="6299280"/>
            <a:ext cx="1053720" cy="113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 rot="5400000">
            <a:off x="11176560" y="7035840"/>
            <a:ext cx="41868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1366640" y="7302600"/>
            <a:ext cx="1333080" cy="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-5400000">
            <a:off x="13284000" y="5118120"/>
            <a:ext cx="72360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407760" y="3962520"/>
            <a:ext cx="511776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573000" y="4051440"/>
            <a:ext cx="4851000" cy="126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 rot="-5400000">
            <a:off x="13296960" y="7976160"/>
            <a:ext cx="69804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2407760" y="8229600"/>
            <a:ext cx="358092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2573000" y="8344080"/>
            <a:ext cx="3352320" cy="126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-1828800" y="1486080"/>
            <a:ext cx="14007600" cy="995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346040" y="3657600"/>
            <a:ext cx="7009920" cy="497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58920" y="3340080"/>
            <a:ext cx="538452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19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765440" y="4343400"/>
            <a:ext cx="6171840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9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298600" y="3365640"/>
            <a:ext cx="4800240" cy="81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9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752480" y="5372280"/>
            <a:ext cx="5740200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19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612800" y="4394160"/>
            <a:ext cx="6400440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9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2070000" y="7569360"/>
            <a:ext cx="246348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9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2577960" y="7581960"/>
            <a:ext cx="1472760" cy="7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9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5067360" y="7569360"/>
            <a:ext cx="246348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9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5486400" y="7581960"/>
            <a:ext cx="1714320" cy="7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9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9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9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9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9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2687480" y="5562720"/>
            <a:ext cx="246348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9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3004640" y="5499000"/>
            <a:ext cx="1828440" cy="87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9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2687480" y="7023240"/>
            <a:ext cx="246348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19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12979440" y="6985080"/>
            <a:ext cx="1904760" cy="77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09880" y="-41022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73280" y="44830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3440" y="1752480"/>
            <a:ext cx="200628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3880" y="1562040"/>
            <a:ext cx="119340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0840" y="1447920"/>
            <a:ext cx="158724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41400" y="3429000"/>
            <a:ext cx="7302240" cy="246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88000" y="3759120"/>
            <a:ext cx="2412720" cy="152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66880" y="2743200"/>
            <a:ext cx="2793600" cy="405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44000" y="3429000"/>
            <a:ext cx="7302240" cy="246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969480" y="2793960"/>
            <a:ext cx="2819160" cy="403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103200" y="3759120"/>
            <a:ext cx="2018880" cy="152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026880" y="4597560"/>
            <a:ext cx="1968120" cy="121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41400" y="6642000"/>
            <a:ext cx="7302240" cy="246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66880" y="5994360"/>
            <a:ext cx="2831760" cy="405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788000" y="6896160"/>
            <a:ext cx="1091880" cy="107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838760" y="8229600"/>
            <a:ext cx="143460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144000" y="6642000"/>
            <a:ext cx="7302240" cy="246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969480" y="5994360"/>
            <a:ext cx="2857320" cy="405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128400" y="6997680"/>
            <a:ext cx="1091880" cy="152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166560" y="7988400"/>
            <a:ext cx="1282320" cy="9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020920" y="4838760"/>
            <a:ext cx="1510920" cy="121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75040" y="4813200"/>
            <a:ext cx="1422000" cy="99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2120" y="3809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73320" y="-375912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73320" y="-375912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29480" y="2286000"/>
            <a:ext cx="15239520" cy="618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35960" y="3619440"/>
            <a:ext cx="7619760" cy="308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90040" y="3276720"/>
            <a:ext cx="5384520" cy="6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44200" y="3289320"/>
            <a:ext cx="4673160" cy="81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96080" y="876240"/>
            <a:ext cx="242532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969480" y="4076640"/>
            <a:ext cx="654012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893160" y="4102200"/>
            <a:ext cx="32976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0740000">
            <a:off x="16230960" y="4102560"/>
            <a:ext cx="32976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895480" y="1257480"/>
            <a:ext cx="1061676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2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156280" y="2286000"/>
            <a:ext cx="6857640" cy="9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2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969480" y="4749840"/>
            <a:ext cx="6552720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2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061720" y="4863960"/>
            <a:ext cx="330156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2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071000" y="4800600"/>
            <a:ext cx="111708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2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969480" y="5562720"/>
            <a:ext cx="6552720" cy="91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061720" y="5600880"/>
            <a:ext cx="5562360" cy="134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2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071000" y="5689440"/>
            <a:ext cx="93960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803920" y="5587920"/>
            <a:ext cx="15239520" cy="568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435960" y="6832440"/>
            <a:ext cx="7619760" cy="284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2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763120" y="7035840"/>
            <a:ext cx="777204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893160" y="7061040"/>
            <a:ext cx="32976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0740000">
            <a:off x="16230960" y="7061760"/>
            <a:ext cx="32976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2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969480" y="7709040"/>
            <a:ext cx="6552720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2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1061720" y="7696080"/>
            <a:ext cx="4546080" cy="125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2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071000" y="7759800"/>
            <a:ext cx="111708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2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969480" y="8521560"/>
            <a:ext cx="6552720" cy="91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2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1049120" y="8534520"/>
            <a:ext cx="5524200" cy="100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2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071000" y="8648640"/>
            <a:ext cx="93960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2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-1689120" y="2552760"/>
            <a:ext cx="10998000" cy="403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2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927000" y="3429000"/>
            <a:ext cx="5498640" cy="201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2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168560" y="3746520"/>
            <a:ext cx="4863600" cy="181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2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117440" y="3187800"/>
            <a:ext cx="199368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2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155600" y="318780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20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-1371600" y="3530520"/>
            <a:ext cx="13639320" cy="840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20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765440" y="5359320"/>
            <a:ext cx="6819480" cy="420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20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2044800" y="5727600"/>
            <a:ext cx="6210000" cy="39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20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955880" y="5143680"/>
            <a:ext cx="162540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20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739880" y="5118120"/>
            <a:ext cx="1777680" cy="57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120" y="6299280"/>
            <a:ext cx="8191080" cy="819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5160" y="2997360"/>
            <a:ext cx="12229920" cy="581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25960" y="838080"/>
            <a:ext cx="5206680" cy="52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47640" y="1257480"/>
            <a:ext cx="1590012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72400" y="990720"/>
            <a:ext cx="274284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41880" y="4915080"/>
            <a:ext cx="45684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94160" y="5054760"/>
            <a:ext cx="164880" cy="16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98880" y="5105520"/>
            <a:ext cx="1307880" cy="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762120" y="4280040"/>
            <a:ext cx="5740200" cy="184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480" y="4673520"/>
            <a:ext cx="2869920" cy="9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560000">
            <a:off x="4139640" y="6540480"/>
            <a:ext cx="45684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560000">
            <a:off x="4279680" y="6680160"/>
            <a:ext cx="164880" cy="16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1560000">
            <a:off x="3060360" y="7048440"/>
            <a:ext cx="1307880" cy="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1500000">
            <a:off x="6616800" y="7911720"/>
            <a:ext cx="45684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500000">
            <a:off x="6768720" y="8064360"/>
            <a:ext cx="164880" cy="16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960000">
            <a:off x="6870600" y="8331120"/>
            <a:ext cx="1396800" cy="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29680" y="888840"/>
            <a:ext cx="2857320" cy="63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49160" y="4788000"/>
            <a:ext cx="2679480" cy="85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2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762120" y="6527880"/>
            <a:ext cx="5740200" cy="184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480" y="6934320"/>
            <a:ext cx="2869920" cy="9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2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6560" y="7048440"/>
            <a:ext cx="2717280" cy="85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2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019920" y="7683480"/>
            <a:ext cx="8927640" cy="184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191440" y="8077320"/>
            <a:ext cx="4457520" cy="9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2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331120" y="8191440"/>
            <a:ext cx="4254120" cy="85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1500000">
            <a:off x="6514920" y="7251480"/>
            <a:ext cx="45684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500000">
            <a:off x="6654600" y="7391160"/>
            <a:ext cx="164880" cy="16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2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-2520000">
            <a:off x="6476760" y="6769080"/>
            <a:ext cx="1993680" cy="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2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2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2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6477120" y="5194440"/>
            <a:ext cx="7035480" cy="184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2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8178840" y="5600880"/>
            <a:ext cx="3517560" cy="9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2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331120" y="5715000"/>
            <a:ext cx="3301560" cy="85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120" y="6299280"/>
            <a:ext cx="8191080" cy="819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225960" y="838080"/>
            <a:ext cx="5206680" cy="52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2400" y="990720"/>
            <a:ext cx="274284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9680" y="888840"/>
            <a:ext cx="2857320" cy="63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647640" y="1257480"/>
            <a:ext cx="1590012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503320" y="3098880"/>
            <a:ext cx="3263400" cy="581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82960" y="3098880"/>
            <a:ext cx="12229920" cy="581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47840" y="5105520"/>
            <a:ext cx="45684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87520" y="5245200"/>
            <a:ext cx="164880" cy="16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2044800" y="5765760"/>
            <a:ext cx="863280" cy="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99400" y="6870600"/>
            <a:ext cx="45684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39080" y="7010280"/>
            <a:ext cx="164880" cy="16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978760" y="7061040"/>
            <a:ext cx="1307880" cy="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652640" y="3517920"/>
            <a:ext cx="45684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792320" y="3657600"/>
            <a:ext cx="164880" cy="16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3322520" y="4292640"/>
            <a:ext cx="1104480" cy="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706720" y="3517920"/>
            <a:ext cx="45684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859000" y="3657600"/>
            <a:ext cx="164880" cy="16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7740000">
            <a:off x="13703760" y="4305600"/>
            <a:ext cx="1472760" cy="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2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2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2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-291960" y="5753160"/>
            <a:ext cx="6121080" cy="184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2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81160" y="6159600"/>
            <a:ext cx="3060360" cy="9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2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130400" y="6311880"/>
            <a:ext cx="307296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2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109160" y="4470480"/>
            <a:ext cx="6121080" cy="184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2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582280" y="4876920"/>
            <a:ext cx="3060360" cy="9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2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531520" y="5029200"/>
            <a:ext cx="308592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2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686800" y="6235560"/>
            <a:ext cx="6705360" cy="184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299600" y="6629400"/>
            <a:ext cx="3352320" cy="9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363320" y="6781680"/>
            <a:ext cx="3288960" cy="76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120" y="6299280"/>
            <a:ext cx="8191080" cy="819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5160" y="2997360"/>
            <a:ext cx="12229920" cy="581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25960" y="838080"/>
            <a:ext cx="5206680" cy="52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2400" y="990720"/>
            <a:ext cx="274284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60000">
            <a:off x="12611160" y="7111800"/>
            <a:ext cx="45684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3360000">
            <a:off x="12763440" y="7264080"/>
            <a:ext cx="164880" cy="16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3360000">
            <a:off x="12585600" y="7912080"/>
            <a:ext cx="1307880" cy="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5943960" y="5676840"/>
            <a:ext cx="456840" cy="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6083640" y="5816520"/>
            <a:ext cx="164880" cy="16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5512320" y="6591600"/>
            <a:ext cx="1307880" cy="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29680" y="888840"/>
            <a:ext cx="2857320" cy="63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647640" y="1257480"/>
            <a:ext cx="1590012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15280" y="4927680"/>
            <a:ext cx="54576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759120" y="6629400"/>
            <a:ext cx="5231880" cy="184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03640" y="7035840"/>
            <a:ext cx="2615760" cy="9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724280" y="7175520"/>
            <a:ext cx="302220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829800" y="7950240"/>
            <a:ext cx="7606800" cy="184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2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671200" y="8344080"/>
            <a:ext cx="3796920" cy="9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1785680" y="8496360"/>
            <a:ext cx="3669840" cy="76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6640" y="4203720"/>
            <a:ext cx="8597520" cy="252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67760" y="435600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42200" y="4241880"/>
            <a:ext cx="187920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2560" y="1257480"/>
            <a:ext cx="739116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12080" y="876240"/>
            <a:ext cx="220932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1701720" y="431640"/>
            <a:ext cx="14668200" cy="1207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4640" y="3048120"/>
            <a:ext cx="7327440" cy="603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64240" y="1816200"/>
            <a:ext cx="14668200" cy="571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44000" y="3048120"/>
            <a:ext cx="7327440" cy="285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72600" y="3200400"/>
            <a:ext cx="2400120" cy="87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76840" y="4851360"/>
            <a:ext cx="14668200" cy="591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144000" y="6134040"/>
            <a:ext cx="7327440" cy="295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372600" y="6286680"/>
            <a:ext cx="2501640" cy="87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92160" y="3200400"/>
            <a:ext cx="2184120" cy="87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2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2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752480" y="6146640"/>
            <a:ext cx="2628720" cy="44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2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92160" y="7556400"/>
            <a:ext cx="331452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2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394160" y="4444920"/>
            <a:ext cx="4114440" cy="13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892160" y="8039160"/>
            <a:ext cx="389844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2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629400" y="8089920"/>
            <a:ext cx="1929960" cy="4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2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705720" y="8064360"/>
            <a:ext cx="1802880" cy="5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2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2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108160" y="4152960"/>
            <a:ext cx="2031480" cy="198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2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524880" y="3962520"/>
            <a:ext cx="1663200" cy="161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2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470480" y="4381560"/>
            <a:ext cx="34272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2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102520" y="5626080"/>
            <a:ext cx="34272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2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2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2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29280" y="4775040"/>
            <a:ext cx="4330440" cy="82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2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917720" y="6896160"/>
            <a:ext cx="88848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2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9537840" y="7074000"/>
            <a:ext cx="1650600" cy="16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2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6819840" y="7594560"/>
            <a:ext cx="1739520" cy="4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2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6946920" y="7594560"/>
            <a:ext cx="1549080" cy="4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25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1417400" y="4064040"/>
            <a:ext cx="4686120" cy="13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2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1493360" y="4000680"/>
            <a:ext cx="266400" cy="19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2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735240" y="5321160"/>
            <a:ext cx="266400" cy="19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25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1506320" y="4254480"/>
            <a:ext cx="4457520" cy="82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25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2382560" y="4965840"/>
            <a:ext cx="2653920" cy="44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25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1417400" y="7188120"/>
            <a:ext cx="4686120" cy="13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2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1506320" y="7124760"/>
            <a:ext cx="266400" cy="19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2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747840" y="8445600"/>
            <a:ext cx="266400" cy="19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2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0769760" y="7365960"/>
            <a:ext cx="5194080" cy="82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25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12318840" y="8089920"/>
            <a:ext cx="2755440" cy="44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0280" y="4330800"/>
            <a:ext cx="7848360" cy="240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67760" y="435600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42200" y="4241880"/>
            <a:ext cx="187920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1440" y="4203720"/>
            <a:ext cx="8749800" cy="252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67760" y="435600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48720" y="4241880"/>
            <a:ext cx="226008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73280" y="61722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8240" y="1041480"/>
            <a:ext cx="421596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2880" y="1638360"/>
            <a:ext cx="614628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3880" y="851040"/>
            <a:ext cx="119340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384880" y="1320840"/>
            <a:ext cx="29070000" cy="718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19320" y="736560"/>
            <a:ext cx="17013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5283360" y="6883560"/>
            <a:ext cx="29070000" cy="32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79560" y="7594560"/>
            <a:ext cx="14541120" cy="16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991720" y="7086600"/>
            <a:ext cx="31716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991720" y="6896160"/>
            <a:ext cx="31716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2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2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921040" y="7772400"/>
            <a:ext cx="10731240" cy="14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73280" y="44830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73320" y="-375912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520" y="1257480"/>
            <a:ext cx="736560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44520" y="431640"/>
            <a:ext cx="12242520" cy="119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2360" y="3035160"/>
            <a:ext cx="6121080" cy="59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990720"/>
            <a:ext cx="274284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18240" y="876240"/>
            <a:ext cx="278100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0640" y="3517920"/>
            <a:ext cx="185400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55880" y="3479760"/>
            <a:ext cx="162540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30320" y="4229280"/>
            <a:ext cx="171432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0640" y="6972480"/>
            <a:ext cx="185400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2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8800" y="6934320"/>
            <a:ext cx="185400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2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27280" y="7696080"/>
            <a:ext cx="5270040" cy="110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2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302920" y="3340080"/>
            <a:ext cx="5613120" cy="91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381560" y="2895480"/>
            <a:ext cx="16103160" cy="182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2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356680" y="3340080"/>
            <a:ext cx="8051400" cy="91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2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169560" y="3505320"/>
            <a:ext cx="4698720" cy="7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2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309560" y="3137040"/>
            <a:ext cx="4393800" cy="194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2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930320" y="4711680"/>
            <a:ext cx="163800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2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930320" y="5194440"/>
            <a:ext cx="163800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2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822840" y="5194440"/>
            <a:ext cx="2031480" cy="16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2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835440" y="4699080"/>
            <a:ext cx="76176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2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835440" y="4254480"/>
            <a:ext cx="3390480" cy="62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2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648640" y="3340080"/>
            <a:ext cx="850680" cy="104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2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302920" y="4622760"/>
            <a:ext cx="5613120" cy="91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2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648320" y="4165560"/>
            <a:ext cx="15023880" cy="182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2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6680" y="4622760"/>
            <a:ext cx="7505280" cy="91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2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9169560" y="4788000"/>
            <a:ext cx="3657240" cy="7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29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2712680" y="4419720"/>
            <a:ext cx="4419360" cy="194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2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648640" y="4622760"/>
            <a:ext cx="850680" cy="104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29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737560" y="5956200"/>
            <a:ext cx="5028840" cy="1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29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813880" y="5892840"/>
            <a:ext cx="34272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29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3309560" y="6985080"/>
            <a:ext cx="34272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29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9080640" y="6134040"/>
            <a:ext cx="4140000" cy="9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29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1595240" y="7746840"/>
            <a:ext cx="5028840" cy="1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29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1671200" y="7683480"/>
            <a:ext cx="34272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29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6167240" y="8763120"/>
            <a:ext cx="34272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29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1696760" y="7924680"/>
            <a:ext cx="4736880" cy="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89440" y="4330800"/>
            <a:ext cx="7035480" cy="240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67760" y="435600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88400" y="4241880"/>
            <a:ext cx="21333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8240" y="-4432320"/>
            <a:ext cx="10261080" cy="1026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25960" y="838080"/>
            <a:ext cx="5206680" cy="52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3880" y="723960"/>
            <a:ext cx="467316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47120" y="520560"/>
            <a:ext cx="119340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29600" y="406440"/>
            <a:ext cx="17013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29080" y="2324160"/>
            <a:ext cx="6298920" cy="313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97360" y="2603520"/>
            <a:ext cx="3771720" cy="237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35160" y="4102200"/>
            <a:ext cx="4686120" cy="173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29080" y="5880240"/>
            <a:ext cx="6298920" cy="313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97360" y="6197760"/>
            <a:ext cx="3695400" cy="237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35160" y="7632720"/>
            <a:ext cx="4698720" cy="12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3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372600" y="2324160"/>
            <a:ext cx="6286320" cy="313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3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423360" y="2565360"/>
            <a:ext cx="7441920" cy="175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109160" y="4064040"/>
            <a:ext cx="5816160" cy="12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372600" y="5880240"/>
            <a:ext cx="6286320" cy="313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3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85000" y="6159600"/>
            <a:ext cx="10604160" cy="175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3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245520" y="7594560"/>
            <a:ext cx="7365600" cy="12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3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-2700000">
            <a:off x="7454880" y="3988080"/>
            <a:ext cx="3390480" cy="337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315200" y="5092560"/>
            <a:ext cx="4025520" cy="1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3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3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3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3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8240" y="-4432320"/>
            <a:ext cx="10261080" cy="1026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225960" y="838080"/>
            <a:ext cx="5206680" cy="52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3440" y="1828800"/>
            <a:ext cx="3619080" cy="2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3880" y="1562040"/>
            <a:ext cx="119340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9320" y="1447920"/>
            <a:ext cx="17013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12600" y="1066680"/>
            <a:ext cx="9131040" cy="101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81080" y="3314880"/>
            <a:ext cx="4571640" cy="5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71800" y="3708360"/>
            <a:ext cx="2298240" cy="87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49360" y="3822840"/>
            <a:ext cx="495000" cy="4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3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133720" y="6845400"/>
            <a:ext cx="4254120" cy="133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3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35240" y="4660920"/>
            <a:ext cx="4203360" cy="13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3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11280" y="7048440"/>
            <a:ext cx="4889160" cy="102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3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5240" y="5892840"/>
            <a:ext cx="360648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876920" y="1066680"/>
            <a:ext cx="9131040" cy="101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3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858000" y="3314880"/>
            <a:ext cx="4571640" cy="5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3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861320" y="3746520"/>
            <a:ext cx="2552400" cy="1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238880" y="3822840"/>
            <a:ext cx="495000" cy="4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3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010280" y="6845400"/>
            <a:ext cx="4254120" cy="133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3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124760" y="4660920"/>
            <a:ext cx="4114440" cy="13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3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299280" y="7048440"/>
            <a:ext cx="4965480" cy="102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842400" y="1066680"/>
            <a:ext cx="9131039" cy="10185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823840" y="3314880"/>
            <a:ext cx="4571640" cy="5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3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839760" y="3746520"/>
            <a:ext cx="2831760" cy="1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204720" y="3822840"/>
            <a:ext cx="495000" cy="4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976120" y="6845400"/>
            <a:ext cx="4254120" cy="133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3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2090240" y="4660920"/>
            <a:ext cx="3733560" cy="102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3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1290320" y="7048440"/>
            <a:ext cx="4939920" cy="102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3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2090240" y="5537160"/>
            <a:ext cx="4215960" cy="102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6320" y="4127400"/>
            <a:ext cx="8597520" cy="265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67760" y="435600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73920" y="4241880"/>
            <a:ext cx="224748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3480" y="4152960"/>
            <a:ext cx="7124400" cy="240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48440" y="3301920"/>
            <a:ext cx="4190760" cy="11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27000" y="812880"/>
            <a:ext cx="12763080" cy="878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080" y="2717640"/>
            <a:ext cx="6374880" cy="43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7840" y="4089240"/>
            <a:ext cx="5930640" cy="284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22640" y="3111480"/>
            <a:ext cx="4279680" cy="9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46440" y="1257480"/>
            <a:ext cx="796248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88400" y="876240"/>
            <a:ext cx="21333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-5181480" y="7137360"/>
            <a:ext cx="29070000" cy="328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981080" y="7848720"/>
            <a:ext cx="14541120" cy="16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86200" y="8064360"/>
            <a:ext cx="9880200" cy="13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172880" y="1219320"/>
            <a:ext cx="8432280" cy="64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179160" y="2717640"/>
            <a:ext cx="4215960" cy="321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137360" y="1752480"/>
            <a:ext cx="8178480" cy="64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067680" y="3251160"/>
            <a:ext cx="4088880" cy="321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144000" y="2603520"/>
            <a:ext cx="8292600" cy="634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1112480" y="4089240"/>
            <a:ext cx="4152600" cy="317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016920" y="2959200"/>
            <a:ext cx="1104480" cy="43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773400" y="5931000"/>
            <a:ext cx="77436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452240" y="6997680"/>
            <a:ext cx="77436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181480" y="1943280"/>
            <a:ext cx="29070000" cy="3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81080" y="2705040"/>
            <a:ext cx="14541120" cy="173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76440" y="2832120"/>
            <a:ext cx="1173456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85080" y="4940280"/>
            <a:ext cx="4292280" cy="429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128080" y="6070680"/>
            <a:ext cx="2018880" cy="201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43400" y="4863960"/>
            <a:ext cx="248868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099200" y="6464160"/>
            <a:ext cx="3593880" cy="135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709360" y="4876920"/>
            <a:ext cx="236196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13280" y="7810560"/>
            <a:ext cx="325080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709360" y="7873920"/>
            <a:ext cx="1599840" cy="6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86080" y="5232240"/>
            <a:ext cx="553680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721960" y="5232240"/>
            <a:ext cx="3327120" cy="86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476440" y="8191440"/>
            <a:ext cx="421596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721960" y="8217000"/>
            <a:ext cx="3365280" cy="111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147320" y="4940280"/>
            <a:ext cx="1371240" cy="137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375920" y="5156280"/>
            <a:ext cx="901440" cy="9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147320" y="7632720"/>
            <a:ext cx="1371240" cy="137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248840" y="7734240"/>
            <a:ext cx="1168200" cy="11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705720" y="7632720"/>
            <a:ext cx="1371240" cy="137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832440" y="7759800"/>
            <a:ext cx="1104480" cy="111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6705720" y="4978440"/>
            <a:ext cx="1371240" cy="137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769080" y="5054760"/>
            <a:ext cx="1244160" cy="1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7988400" y="876240"/>
            <a:ext cx="21333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365640" y="3403440"/>
            <a:ext cx="10718280" cy="99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546440" y="1257480"/>
            <a:ext cx="796248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1142640" y="5639040"/>
            <a:ext cx="6260760" cy="2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4040" y="8737560"/>
            <a:ext cx="6286320" cy="2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280" y="2476440"/>
            <a:ext cx="1066320" cy="7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7840" y="2857680"/>
            <a:ext cx="2768400" cy="27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32240" y="2857680"/>
            <a:ext cx="2768400" cy="27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47840" y="5880240"/>
            <a:ext cx="2768400" cy="27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2240" y="5880240"/>
            <a:ext cx="2768400" cy="27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400" y="8369280"/>
            <a:ext cx="1142640" cy="7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92160" y="9182160"/>
            <a:ext cx="1307880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67480" y="9144000"/>
            <a:ext cx="1053720" cy="7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988400" y="876240"/>
            <a:ext cx="21333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222640" y="3911760"/>
            <a:ext cx="1536480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552760" y="4381560"/>
            <a:ext cx="761760" cy="10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416400" y="3911760"/>
            <a:ext cx="1650600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784680" y="4381560"/>
            <a:ext cx="825120" cy="10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492360" y="5207040"/>
            <a:ext cx="1536480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822840" y="5689440"/>
            <a:ext cx="761760" cy="10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600880" y="5778360"/>
            <a:ext cx="1561680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931000" y="6248520"/>
            <a:ext cx="786960" cy="10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549760" y="1701720"/>
            <a:ext cx="15417360" cy="571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220320" y="2946240"/>
            <a:ext cx="7708680" cy="285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595240" y="3238560"/>
            <a:ext cx="501624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601200" y="3429000"/>
            <a:ext cx="1726920" cy="190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595240" y="4622760"/>
            <a:ext cx="501624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1709360" y="3060720"/>
            <a:ext cx="126972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1442600" y="2997360"/>
            <a:ext cx="153648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1709360" y="4432320"/>
            <a:ext cx="126972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1442600" y="4368960"/>
            <a:ext cx="156168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1734920" y="3492360"/>
            <a:ext cx="3174480" cy="62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1747520" y="4826160"/>
            <a:ext cx="3263400" cy="11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537160" y="5016600"/>
            <a:ext cx="15417360" cy="571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9207360" y="6248520"/>
            <a:ext cx="7708680" cy="285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1582280" y="6540480"/>
            <a:ext cx="501624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1582280" y="7924680"/>
            <a:ext cx="501624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1696760" y="6362640"/>
            <a:ext cx="126972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1430000" y="6299280"/>
            <a:ext cx="153648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1696760" y="7734240"/>
            <a:ext cx="126972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1430000" y="7670880"/>
            <a:ext cx="156168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1734920" y="6794640"/>
            <a:ext cx="2882520" cy="62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1747520" y="8204040"/>
            <a:ext cx="2615760" cy="91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9753480" y="6680160"/>
            <a:ext cx="1422000" cy="190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 rot="-420000">
            <a:off x="4584600" y="4584600"/>
            <a:ext cx="464796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 rot="1200000">
            <a:off x="6642000" y="7175520"/>
            <a:ext cx="265392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 rot="-5340000">
            <a:off x="6108840" y="2666880"/>
            <a:ext cx="2082600" cy="20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 rot="-5340000">
            <a:off x="6514920" y="3060720"/>
            <a:ext cx="1041120" cy="104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6756480" y="3327480"/>
            <a:ext cx="545760" cy="5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4546440" y="1257480"/>
            <a:ext cx="796248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1142640" y="5639040"/>
            <a:ext cx="6260760" cy="2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4040" y="8737560"/>
            <a:ext cx="6286320" cy="2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280" y="2476440"/>
            <a:ext cx="1066320" cy="7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7840" y="2857680"/>
            <a:ext cx="2768400" cy="27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5232240" y="2857680"/>
            <a:ext cx="2768400" cy="27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47840" y="5880240"/>
            <a:ext cx="2768400" cy="27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2240" y="5880240"/>
            <a:ext cx="2768400" cy="27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400" y="8369280"/>
            <a:ext cx="1142640" cy="7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92160" y="9182160"/>
            <a:ext cx="1307880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67480" y="9144000"/>
            <a:ext cx="1053720" cy="7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988400" y="876240"/>
            <a:ext cx="21333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222640" y="3911760"/>
            <a:ext cx="1536480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552760" y="4381560"/>
            <a:ext cx="761760" cy="10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416400" y="3911760"/>
            <a:ext cx="1650600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784680" y="4381560"/>
            <a:ext cx="825120" cy="10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492360" y="5207040"/>
            <a:ext cx="1536480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822840" y="5689440"/>
            <a:ext cx="761760" cy="10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600880" y="5778360"/>
            <a:ext cx="1561680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931000" y="6248520"/>
            <a:ext cx="786960" cy="10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549760" y="1701720"/>
            <a:ext cx="15417360" cy="571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220320" y="2946240"/>
            <a:ext cx="7708680" cy="285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595240" y="3238560"/>
            <a:ext cx="501624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601200" y="3429000"/>
            <a:ext cx="1726920" cy="190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595240" y="4622760"/>
            <a:ext cx="501624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1709360" y="3060720"/>
            <a:ext cx="126972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1442600" y="2997360"/>
            <a:ext cx="153648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1709360" y="4432320"/>
            <a:ext cx="126972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1442600" y="4368960"/>
            <a:ext cx="156168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11734920" y="3543480"/>
            <a:ext cx="335232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1734920" y="4775040"/>
            <a:ext cx="3619080" cy="9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537160" y="5016600"/>
            <a:ext cx="15417360" cy="571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9207360" y="6248520"/>
            <a:ext cx="7708680" cy="285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1582280" y="6540480"/>
            <a:ext cx="501624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1582280" y="7924680"/>
            <a:ext cx="5016240" cy="10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1696760" y="6362640"/>
            <a:ext cx="126972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1430000" y="6299280"/>
            <a:ext cx="153648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1696760" y="7734240"/>
            <a:ext cx="126972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1430000" y="7670880"/>
            <a:ext cx="156168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1734920" y="6845400"/>
            <a:ext cx="30477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1747520" y="8255160"/>
            <a:ext cx="275544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9753480" y="6680160"/>
            <a:ext cx="1422000" cy="190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 rot="-420000">
            <a:off x="4584600" y="4584600"/>
            <a:ext cx="464796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 rot="1200000">
            <a:off x="6642000" y="7175520"/>
            <a:ext cx="2653920" cy="1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 rot="-5340000">
            <a:off x="5931000" y="2603520"/>
            <a:ext cx="2082600" cy="20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 rot="-5340000">
            <a:off x="6514920" y="3060720"/>
            <a:ext cx="1041120" cy="104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4546440" y="1257480"/>
            <a:ext cx="796248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6858000" y="3301920"/>
            <a:ext cx="34272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7880" y="2984400"/>
            <a:ext cx="14007600" cy="819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66440" y="4775040"/>
            <a:ext cx="7009920" cy="41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88400" y="876240"/>
            <a:ext cx="21333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5400000">
            <a:off x="9181800" y="6743880"/>
            <a:ext cx="31716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8991360" y="6743880"/>
            <a:ext cx="31716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511280" y="2984400"/>
            <a:ext cx="14007600" cy="819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27280" y="4775040"/>
            <a:ext cx="7009920" cy="41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-5207040" y="2146320"/>
            <a:ext cx="29070000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981080" y="2705040"/>
            <a:ext cx="14541120" cy="128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70480" y="2921040"/>
            <a:ext cx="9321480" cy="102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89040" y="4584600"/>
            <a:ext cx="5384520" cy="7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816200" y="4546440"/>
            <a:ext cx="5613120" cy="9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477440" y="4521240"/>
            <a:ext cx="5384520" cy="7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804240" y="4521240"/>
            <a:ext cx="5651280" cy="9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627080" y="6299280"/>
            <a:ext cx="214596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439280" y="6845400"/>
            <a:ext cx="283176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452240" y="7429680"/>
            <a:ext cx="157428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268080" y="7988400"/>
            <a:ext cx="255240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031840" y="5676840"/>
            <a:ext cx="2577600" cy="111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058400" y="5638680"/>
            <a:ext cx="6400440" cy="33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451240" y="1257480"/>
            <a:ext cx="1261080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019240" y="6299280"/>
            <a:ext cx="6349680" cy="200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803240" y="1486080"/>
            <a:ext cx="14668200" cy="723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5760" y="3048120"/>
            <a:ext cx="7327440" cy="361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81080" y="4317840"/>
            <a:ext cx="5829120" cy="201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24360" y="3429000"/>
            <a:ext cx="106632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5000" y="1257480"/>
            <a:ext cx="11035800" cy="170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1917720" y="6121440"/>
            <a:ext cx="14668200" cy="400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25760" y="6985080"/>
            <a:ext cx="7327440" cy="200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1080" y="7950240"/>
            <a:ext cx="37335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68480" y="7353360"/>
            <a:ext cx="2882520" cy="1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18040" y="469800"/>
            <a:ext cx="14668200" cy="1187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194760" y="3048120"/>
            <a:ext cx="7327440" cy="593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267760" y="99072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988400" y="876240"/>
            <a:ext cx="21333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512280" y="3352680"/>
            <a:ext cx="2171520" cy="1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474120" y="4216320"/>
            <a:ext cx="5714640" cy="88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410760" y="4330800"/>
            <a:ext cx="546048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604520" y="5359320"/>
            <a:ext cx="5714640" cy="88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074320" y="5473800"/>
            <a:ext cx="493992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474120" y="6502320"/>
            <a:ext cx="5714640" cy="88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537840" y="6629400"/>
            <a:ext cx="563832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617120" y="7658280"/>
            <a:ext cx="5714640" cy="88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79560" y="3441600"/>
            <a:ext cx="261576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0807560" y="7772400"/>
            <a:ext cx="552420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8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4800" y="730260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29280" y="-469800"/>
            <a:ext cx="8724600" cy="8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2040" y="-4025880"/>
            <a:ext cx="5587560" cy="55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19640" y="4330800"/>
            <a:ext cx="7505280" cy="240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67760" y="4356000"/>
            <a:ext cx="173952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95840" y="203040"/>
            <a:ext cx="1942920" cy="5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17000" y="4292640"/>
            <a:ext cx="1917360" cy="59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9855360"/>
            <a:ext cx="1828764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22240" y="9880560"/>
            <a:ext cx="7581600" cy="4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4160" y="9931320"/>
            <a:ext cx="2400120" cy="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